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ink/ink12.xml" ContentType="application/inkml+xml"/>
  <Override PartName="/ppt/notesSlides/notesSlide16.xml" ContentType="application/vnd.openxmlformats-officedocument.presentationml.notesSlide+xml"/>
  <Override PartName="/ppt/ink/ink13.xml" ContentType="application/inkml+xml"/>
  <Override PartName="/ppt/notesSlides/notesSlide17.xml" ContentType="application/vnd.openxmlformats-officedocument.presentationml.notesSlide+xml"/>
  <Override PartName="/ppt/ink/ink14.xml" ContentType="application/inkml+xml"/>
  <Override PartName="/ppt/notesSlides/notesSlide18.xml" ContentType="application/vnd.openxmlformats-officedocument.presentationml.notesSlide+xml"/>
  <Override PartName="/ppt/ink/ink15.xml" ContentType="application/inkml+xml"/>
  <Override PartName="/ppt/notesSlides/notesSlide19.xml" ContentType="application/vnd.openxmlformats-officedocument.presentationml.notesSlide+xml"/>
  <Override PartName="/ppt/ink/ink16.xml" ContentType="application/inkml+xml"/>
  <Override PartName="/ppt/notesSlides/notesSlide20.xml" ContentType="application/vnd.openxmlformats-officedocument.presentationml.notesSlide+xml"/>
  <Override PartName="/ppt/ink/ink17.xml" ContentType="application/inkml+xml"/>
  <Override PartName="/ppt/notesSlides/notesSlide21.xml" ContentType="application/vnd.openxmlformats-officedocument.presentationml.notesSlide+xml"/>
  <Override PartName="/ppt/ink/ink18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9.xml" ContentType="application/inkml+xml"/>
  <Override PartName="/ppt/notesSlides/notesSlide24.xml" ContentType="application/vnd.openxmlformats-officedocument.presentationml.notesSlide+xml"/>
  <Override PartName="/ppt/ink/ink20.xml" ContentType="application/inkml+xml"/>
  <Override PartName="/ppt/notesSlides/notesSlide25.xml" ContentType="application/vnd.openxmlformats-officedocument.presentationml.notesSlide+xml"/>
  <Override PartName="/ppt/ink/ink21.xml" ContentType="application/inkml+xml"/>
  <Override PartName="/ppt/notesSlides/notesSlide26.xml" ContentType="application/vnd.openxmlformats-officedocument.presentationml.notesSlide+xml"/>
  <Override PartName="/ppt/ink/ink22.xml" ContentType="application/inkml+xml"/>
  <Override PartName="/ppt/notesSlides/notesSlide27.xml" ContentType="application/vnd.openxmlformats-officedocument.presentationml.notesSlide+xml"/>
  <Override PartName="/ppt/ink/ink23.xml" ContentType="application/inkml+xml"/>
  <Override PartName="/ppt/notesSlides/notesSlide28.xml" ContentType="application/vnd.openxmlformats-officedocument.presentationml.notesSlide+xml"/>
  <Override PartName="/ppt/ink/ink24.xml" ContentType="application/inkml+xml"/>
  <Override PartName="/ppt/notesSlides/notesSlide29.xml" ContentType="application/vnd.openxmlformats-officedocument.presentationml.notesSlide+xml"/>
  <Override PartName="/ppt/ink/ink25.xml" ContentType="application/inkml+xml"/>
  <Override PartName="/ppt/notesSlides/notesSlide30.xml" ContentType="application/vnd.openxmlformats-officedocument.presentationml.notesSlide+xml"/>
  <Override PartName="/ppt/ink/ink26.xml" ContentType="application/inkml+xml"/>
  <Override PartName="/ppt/notesSlides/notesSlide31.xml" ContentType="application/vnd.openxmlformats-officedocument.presentationml.notesSlide+xml"/>
  <Override PartName="/ppt/ink/ink2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0"/>
  </p:notesMasterIdLst>
  <p:handoutMasterIdLst>
    <p:handoutMasterId r:id="rId41"/>
  </p:handoutMasterIdLst>
  <p:sldIdLst>
    <p:sldId id="975" r:id="rId2"/>
    <p:sldId id="869" r:id="rId3"/>
    <p:sldId id="981" r:id="rId4"/>
    <p:sldId id="1306" r:id="rId5"/>
    <p:sldId id="1093" r:id="rId6"/>
    <p:sldId id="1307" r:id="rId7"/>
    <p:sldId id="1311" r:id="rId8"/>
    <p:sldId id="1322" r:id="rId9"/>
    <p:sldId id="1351" r:id="rId10"/>
    <p:sldId id="1324" r:id="rId11"/>
    <p:sldId id="1325" r:id="rId12"/>
    <p:sldId id="1352" r:id="rId13"/>
    <p:sldId id="1326" r:id="rId14"/>
    <p:sldId id="1342" r:id="rId15"/>
    <p:sldId id="1343" r:id="rId16"/>
    <p:sldId id="1344" r:id="rId17"/>
    <p:sldId id="1345" r:id="rId18"/>
    <p:sldId id="1346" r:id="rId19"/>
    <p:sldId id="1347" r:id="rId20"/>
    <p:sldId id="1348" r:id="rId21"/>
    <p:sldId id="1349" r:id="rId22"/>
    <p:sldId id="1350" r:id="rId23"/>
    <p:sldId id="1327" r:id="rId24"/>
    <p:sldId id="1328" r:id="rId25"/>
    <p:sldId id="1329" r:id="rId26"/>
    <p:sldId id="1330" r:id="rId27"/>
    <p:sldId id="1331" r:id="rId28"/>
    <p:sldId id="1332" r:id="rId29"/>
    <p:sldId id="1333" r:id="rId30"/>
    <p:sldId id="1334" r:id="rId31"/>
    <p:sldId id="1335" r:id="rId32"/>
    <p:sldId id="1336" r:id="rId33"/>
    <p:sldId id="1337" r:id="rId34"/>
    <p:sldId id="1338" r:id="rId35"/>
    <p:sldId id="1339" r:id="rId36"/>
    <p:sldId id="1340" r:id="rId37"/>
    <p:sldId id="1341" r:id="rId38"/>
    <p:sldId id="876" r:id="rId39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325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2" autoAdjust="0"/>
    <p:restoredTop sz="97168" autoAdjust="0"/>
  </p:normalViewPr>
  <p:slideViewPr>
    <p:cSldViewPr snapToObjects="1">
      <p:cViewPr varScale="1">
        <p:scale>
          <a:sx n="89" d="100"/>
          <a:sy n="89" d="100"/>
        </p:scale>
        <p:origin x="1277" y="72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Final Score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F6-4217-96A1-62A6B66D433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F6-4217-96A1-62A6B66D433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F6-4217-96A1-62A6B66D43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F6-4217-96A1-62A6B66D4330}"/>
              </c:ext>
            </c:extLst>
          </c:dPt>
          <c:dLbls>
            <c:dLbl>
              <c:idx val="0"/>
              <c:layout>
                <c:manualLayout>
                  <c:x val="-0.14562958902289128"/>
                  <c:y val="0.1130005281352026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F6-4217-96A1-62A6B66D4330}"/>
                </c:ext>
              </c:extLst>
            </c:dLbl>
            <c:dLbl>
              <c:idx val="1"/>
              <c:layout>
                <c:manualLayout>
                  <c:x val="0.13161616665005482"/>
                  <c:y val="-0.212728778567313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F6-4217-96A1-62A6B66D4330}"/>
                </c:ext>
              </c:extLst>
            </c:dLbl>
            <c:dLbl>
              <c:idx val="2"/>
              <c:layout>
                <c:manualLayout>
                  <c:x val="0.11396923485830095"/>
                  <c:y val="0.161293211062031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F6-4217-96A1-62A6B66D43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Final Exam</c:v>
                </c:pt>
                <c:pt idx="1">
                  <c:v>Assignments</c:v>
                </c:pt>
                <c:pt idx="2">
                  <c:v>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EF6-4217-96A1-62A6B66D433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layout>
        <c:manualLayout>
          <c:xMode val="edge"/>
          <c:yMode val="edge"/>
          <c:x val="5.2482414698162727E-2"/>
          <c:y val="0.92295194415131099"/>
          <c:w val="0.9"/>
          <c:h val="7.70479642788553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2:12:00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2627 10035 1560 0,'0'0'3000'0,"0"0"-1255"0,0 0-529 16,0 13-456-16,0-7-168 15,0 3-128 1,0 0 65 0,0 8 135-16,0 8-280 0,0 14 64 0,0 10-64 15,6 16 128 1,4 9 152-16,3 2-152 0,6-3-216 0,1-9-288 15,1-11 72-15,1-10-80 32,1-15 0-32,-5-12-8 15,1-12-120-15,-6-4 128 0,2-22 256 16,-1-22 441-16,1-13-57 0,-4-9-256 15,2 0-112-15,-5 0-24 16,3 4-112-16,-4 4-40 31,1 5-96-31,-5 8 56 0,0 7-40 16,-3 8-8-16,2 11-8 15,-2 10 8-15,0 7-8 0,3 2-72 16,0 0-248-16,9 19-248 16,4 13 312-16,3 13 256 31,4 4 0-31,-4-2 0 0,-1-5-48 15,3-12-48-15,-2-10 24 0,-3-8-24 16,1-8 88-16,-6-4-96 0,-1 0 104 16,-1-14 224-16,-1-16 464 15,0-10 40 1,-6-10-168-1,-2-7-48 1,0-1-16-16,-5-2-48 0,-9 7-175 0,-4 6-153 16,0 9-120-16,2 14-393 0,3 24-775 0,3 0-1312 15,4 12-2673-15</inkml:trace>
  <inkml:trace contextRef="#ctx0" brushRef="#br0" timeOffset="1295">3315 10462 3304 0,'0'0'1048'0,"0"0"49"15,0 0 151-15,0 0-176 32,0 0-144-32,0 0-127 0,0 0-209 15,92-34 104-15,-81 11-120 16,-3-3-96-1,-1-4-64-15,-7-2-88 0,0 0-40 0,0 2-16 0,-7 4 72 16,-6 3-64 0,-4 10-32-1,-1 7-71-15,0 6 127 0,0 12-296 16,2 24-8-16,5 8-128 15,3 6 72-15,8-4 48 16,0-4-144-16,5-10 7 0,9-8 65 16,2-5-24-1,2-9 40-15,-2-5 8 16,-1-5 48-16,3 0-144 0,-1-3-152 15,4-20-144-15,0-7-400 16,2-6-760-16,0-2-153 31,1 4 161-31,-3 4 1000 0,-2 8 416 16,-6 8 104-16,-2 7 80 0,-1 4 152 15,-2 1 264-15,-3 2 160 16,1-4 96-16,6-2-168 16,-3-4 40-16,3-2-31 0,-3-4-105 15,3-4 40 1,-4-1 16-1,-5 0-128-15,-3-1 16 0,0 5-56 16,-3 3-96-16,-17 5-56 16,1 7-64-16,-4 2 16 15,-2 8-96-15,2 22-184 0,2 11 0 16,6 10 32-16,6 1 128 15,9-4-48 1,0-5-8-16,0-11 8 0,16-7 8 16,2-7 0-16,-1-8 8 15,3-4 56-15,-2-6 96 16,-1 0 72-16,4-2 40 15,-1-17-24 1,-4-13 16 0,0-11-200-16,-5-7-160 0,-4-8-96 0,-6-2-232 0,-1 2-280 15,0 1 40-15,0 10 79 16,0 6 137-16,0 9 304 15,-1 9 208-15,-6 4 376 0,2 7 289 32,2 6 55-17,2 4 184-15,-1 2-224 0,2 0-256 0,0 8-392 16,0 18-32-16,2 14-8 15,11 12 8-15,1 17 56 0,5 5-8 16,-6 6 8-16,5-2-56 16,0-8 0-16,-2-12 0 0,-3-15 8 31,2-15-8-31,-7-12-56 15,1-13-208-15,-4-3-432 16,-2-11-584-16,2-21 159 0,-2-15-1031 16,1-4-817-16,5-2 721 31,-1 5 816-31,5 10 1432 0,3 8 272 15,-3 9 952 1,2 8 408-16,-5 5-55 0,-1 2-377 0,-1 4-264 16,-3 2-16-16,0 0-320 0,-5 0-56 15,0 0-23 1,0 4 199-1,0 14 288-15,-6 6-464 0,-11 6-232 16,-2 2-208-16,-4-2-32 16,6-4-64-16,1-5 48 0,4-8-48 15,7-5 96-15,-1-4 64 0,4-4 296 31,2 0-160-31,0 0-72 16,0 0-128-16,0 0-104 0,5 0-104 16,11 0 104-16,4 0 80 15,2-4-72 1,4 0 0-16,2 4-8 0,-3 0-48 0,14 0-872 31,-8 0-1744-31,-2 4-6154 0</inkml:trace>
  <inkml:trace contextRef="#ctx0" brushRef="#br0" timeOffset="1852">4434 9942 4761 0,'0'0'4112'0,"0"0"-2079"31,0 0-841-31,0 0-456 16,0 0-280-16,0 0 321 0,31 117-121 16,-9-64-288-16,1 4-256 15,-4-5-40-15,-1-8-72 0,-3-8-8 16,-6-12-440-16,1-12-577 15,-4-8-535-15,6-6-832 16,-11-18-857 0,4-4-3048-16</inkml:trace>
  <inkml:trace contextRef="#ctx0" brushRef="#br0" timeOffset="2306">4694 9884 3808 0,'0'0'2121'15,"0"0"-329"-15,0 0-264 16,0 0-423-16,0 0-217 0,97-28-400 15,-71 28-136-15,-2 0-120 0,-1 8-72 16,-6 12 48-16,-7 6 88 31,-3 10 64-31,-7 8-104 16,0 6-112-16,0 3-64 0,-17-2-80 15,3-4-168 1,-1-7 64-16,2-10 96 0,2-8-32 0,5-8 40 16,1-6 16-16,5-4-16 31,0-2-16-31,0-2-176 15,3 0-88-15,16 0 280 0,4-2 256 16,6-8-32-16,2-2-24 16,1-2-120-16,-1 0-24 0,-1 2 0 0,1 0-40 15,-3 2-16 1,-3 2 16-1,-8 2-16-15,-6 6-400 16,-6 0-1272-16,-5 0-3761 0</inkml:trace>
  <inkml:trace contextRef="#ctx0" brushRef="#br0" timeOffset="4837">3124 11334 5417 0,'0'0'2776'0,"0"0"-1303"16,0 0-97-16,0 0-224 15,-11-2-560-15,11 6-328 16,0 22-264 0,5 18-56-16,13 20 48 0,-1 10 8 15,4 6 0-15,2-3 0 0,0-11 0 16,-1-14 0-16,1-16-80 15,-1-12 8 17,-5-12 0-32,0-12 0 0,-1 0-8 0,2-24 80 15,-2-20 96-15,-1-14-88 16,1-12 128-16,-5-5-136 0,-6-1 0 15,2 7 0-15,-7 6 8 16,0 7-8-16,0 9 0 0,0 12 8 31,0 6 152-31,-10 12 48 16,4 6-40-16,1 7 168 15,3 4 41-15,2 0-89 0,0 4-288 16,0 20-24-16,5 16-136 16,13 13 80-16,1 7 64 0,5-2-56 31,2-3 64-31,-2-14-9 15,-1-7-55-15,-2-9 24 0,2-10 48 16,-6-6-64-16,1-7-104 0,-2-2-480 16,0-9-80-16,-3-16-328 15,0-14-320-15,-1-7-169 16,-3-6 417-1,-2 4 728-15,-7 8 400 16,0 9 392-16,0 16 936 16,0 9 721-16,-2 6-361 0,-8 4-792 0,4 17-640 15,-1 9-256-15,-1 7 0 16,8-5 0-16,0-3-48 0,0-8-56 31,4-8-192-15,12-6-120-16,-2-5-120 0,2 0-32 15,-1-2 160-15,-4 2 232 0,1 0 88 16,-6 6-16-16,-1 6 104 0,-5 5 112 31,0 6 160-31,0 3-104 16,-11 0-168-16,-1-1-472 15,4-9-969-15,5-10-1687 0</inkml:trace>
  <inkml:trace contextRef="#ctx0" brushRef="#br0" timeOffset="5234">4006 11322 1632 0,'0'0'5249'0,"0"0"-2881"0,0 0-439 16,0 0-457-16,0 0-760 16,0 0-512-1,0 0-136-15,-84 122-64 16,74-84 0-16,6-6-56 15,4-3-40-15,0-12-48 16,16-2-40-16,1-8-152 0,3-5 24 16,2-2-16-16,-4 0 0 15,0-13-80-15,0-8-16 16,-4-5-160-16,-1-2 200 15,-5 2 144-15,-1 2 152 16,-6 6 88-16,1 8 368 0,-2 8 560 31,0 2 40-31,0 0-432 0,2 16-376 0,4 8-88 0,-1 2-72 31,5 1 8-31,1-6-8 16,-1-3 0-16,1-4-280 0,3-7-360 16,-2-7-632-16,1-7-593 15,-5-14-703 1,-3-8-3049-16</inkml:trace>
  <inkml:trace contextRef="#ctx0" brushRef="#br0" timeOffset="5643">4184 11013 2496 0,'0'0'1928'16,"0"0"329"-16,0 0-193 15,40 110-567-15,-33-59-417 16,-3-2-608 0,1-2-128-16,-3-11-152 0,3-8-112 15,-5-12-32-15,1-8-48 16,-1-8-200-16,7 0-256 0,-2 0-488 15,4-8 376-15,7-4 384 16,-1-2 24 0,6 3-144-1,-2 6 64-15,-1 3 119 0,-5 2 17 16,-2 0 104-16,-6 9 64 0,-5 12 409 15,0 5-25-15,-6 4-96 16,-15 4-176-16,-3-4-64 0,-2-2-16 31,-2-10-96-31,9-8-72 16,4-10-544-1,14-22-785-15,1-12-1095 0,0-6-1761 0</inkml:trace>
  <inkml:trace contextRef="#ctx0" brushRef="#br0" timeOffset="5933">4460 11230 40 0,'0'0'1840'0,"0"0"248"16,0 0-111-16,0 0-449 0,10 130-272 0,-10-104-503 16,0-6-225-16,0-10-288 15,0-8-112 1,0-2-128-1,0-2-80-15,0-18-176 0,0-12-521 16,0-10-575-16,0-3-536 16,0 0-409-1,0 2 313-15,0 11 1208 0,0 9 776 0,0 6 928 0,0 11 320 16,0 6-8-16,0 0-231 15,3 0-25 1,-2 6-72-16,1 2-328 16,3 1-456-16,-2-9-128 15,0 0-1352 1,-1 0-1513-16</inkml:trace>
  <inkml:trace contextRef="#ctx0" brushRef="#br0" timeOffset="6262">4516 10837 1536 0,'0'0'2792'16,"0"0"-1071"-1,0 0-65-15,29 118-200 0,-17-54-415 32,1 6-305-32,0 0-264 0,3-8-240 15,3-11-208-15,-1-15-24 16,6-14 0-16,-1-12-464 0,-1-10-504 15,1-6-353-15,-4-22-247 16,1-8-392-16,-6-4 183 16,-2 3 993-1,-3 12 784-15,-6 10 536 0,1 13 1001 16,-4 2 79-16,0 8-304 15,0 20-264-15,0 2-295 0,0 4-249 16,0-4-344-16,3-5-104 16,2-7 0-1,1-10-56-15,-1-8-496 16,-5-4-993-16,0-20-727 0,0-3-2977 15</inkml:trace>
  <inkml:trace contextRef="#ctx0" brushRef="#br0" timeOffset="6593">4823 11085 3184 0,'0'0'2313'0,"0"0"-433"16,0 0-616-16,0 0-375 0,0 0-537 16,0 0-192-16,0 0-160 15,110-22-24-15,-100 16-288 31,-7 2-289-15,-3-4-87-16,0-2 352 0,0-2-80 0,-6-3 200 16,-6 6 216-16,6 1 104 0,-1 4 776 15,4 4 337-15,0 0-145 16,3 19-560-16,0 14-432 31,0 9-32-31,0 2-32 16,0-1 40-16,0-9-48 0,5-8-8 0,1-13-56 15,2-7-536-15,2-6-696 0,1 0-345 16,4-36-63-16,-1 2-881 15,-4-2-607-15</inkml:trace>
  <inkml:trace contextRef="#ctx0" brushRef="#br0" timeOffset="7328">5040 10997 600 0,'0'0'2264'0,"0"0"105"16,0 0-769-16,0 0-592 0,0 0 56 31,0 0-127-31,0 0-425 16,0 0-328-16,38 109-128 15,-28-94-56-15,-2-7-464 0,5-1-681 16,0-7-247-1,0 0 216-15,6 0 8 0,-1-9 415 0,-3-9 169 16,2-2 120-16,1-6 304 31,-3-2 152-31,-2 1 8 0,-2 2 312 16,-3 5 224-16,-2 6 153 15,-1 4 319-15,-5 6 288 16,3 2 136-16,-3 0 1 0,0 2-249 16,0 0-264-16,0 0-192 31,0 0-152-31,0 0-240 0,0 0-128 15,0 0-160-15,0 0-48 16,0 0-48-16,0 0-24 0,0 0-56 16,0 0-32-16,0 0-40 0,0 0 48 15,0 0 80 1,0 0 24-1,0 0-16-15,0 0-80 0,0 0 88 16,0 0 40-16,0 0 8 16,0 0-80-16,0 0 8 0,0 0 80 0,0 6 8 15,0 3-8 1,-4 2 80-1,-3 1-8-15,-4 2-64 16,1-4 184-16,4 0 24 0,-6-2-48 16,8-2-40-16,0-2-72 15,1-2-56-15,3-2 0 0,0 0-56 16,0 0-192-16,0 0-136 31,0-2-8-31,0-11 8 0,0-2 240 16,0-4-64-16,0 2-72 15,5 4 128-15,-3 6 40 31,-2 3 8-31,4 4-80 0,-4 0-216 16,0 13 40-16,0 17 360 16,0 17 40-16,0 13 88 0,0 12-64 15,0 11-48-15,-4 9 72 16,-3 0 168-16,-4 0 16 15,3-12-80 1,-4-1-192-16,-4-23-848 0,5-22-3633 16</inkml:trace>
  <inkml:trace contextRef="#ctx0" brushRef="#br0" timeOffset="8335">5639 10978 7609 0,'0'0'2105'16,"0"0"-1153"-16,0 0 88 15,0 0 160 1,0 0-336-16,116-29-327 0,-80 15-337 16,-1 0-120-16,-4-2-80 15,-5-5-136-15,-2 0-377 16,-8-3-23-16,-6-3 32 0,-10 1-104 15,0 2 32 1,-4 2 120 0,-10 8 248-16,1 4 208 15,2 8 256-15,-1 2 184 16,6 0 144-1,1 16-240-15,2 10-248 0,0 10 8 16,3 5 0-16,0 0-88 0,0-5-16 16,0-4 0-16,6-9-240 15,5-10-320-15,4-4-208 0,-2-9-328 16,3 0 111-16,2-6 65 15,1-14-40-15,1-6-32 16,1-3-48-16,-2-3 15 0,-1 2 513 31,-4 0 416-31,-4 4 96 0,-5 7 440 16,-5 4 441-16,0 7 319 15,0 6 152-15,0 2-448 16,-15 0-216-16,4 16-415 0,0 8-265 16,1 2 48-1,5 6-48 1,3-1 0-16,2-3-8 0,0-2 104 15,0-9 16-15,12-2-112 0,-4-7 40 16,6-8 32-16,1 0-80 16,3-2-64-16,3-21-360 0,-2-5-409 15,4-6-495-15,-2-2 80 16,-2 0 760-16,-1 6 488 15,-10 6 280 1,-3 10 544-16,-5 11 1112 16,0 3 57-16,0 0-769 0,0 17-856 15,-5 3-296-15,3 1-72 0,2-6-80 31,0-3-24-15,0-3-56-16,13-3-88 0,3-3-40 0,2-1 80 16,-2 0 32-16,-1 2 88 15,-1 0 24-15,-2 5 56 0,-4 3 8 16,-3 1 0-16,-5 7 184 31,0 5 48-15,-4-1-232-16,-15-3-848 0,3-6-2313 0,-4-9-3368 0</inkml:trace>
  <inkml:trace contextRef="#ctx0" brushRef="#br0" timeOffset="9330">6317 10750 3288 0,'0'0'1641'16,"0"0"-321"-16,0 0-16 15,0 0-368-15,0 0-416 0,113-42-296 0,-90 28-112 16,-4 0-112 0,-4-2-696-16,-9 0-192 0,-3 2-208 15,-3 2 376 1,0-1 400-1,0 4 232-15,0 3 88 0,0 2 504 16,-1 4 696-16,-3 0 192 0,1 0-271 16,2 12-409-1,1 14-584-15,0 6-48 16,0 8 152-16,1 0-80 0,7-4-88 15,4-6-64 1,-3-7 0-16,3-8 0 0,-1-9-8 16,2-4-296-16,1-2-320 0,1-6-200 31,3-16 47-31,1-12-207 15,2-8-56-15,-2-3 408 0,1 0 168 16,-6 7 48-16,-6 12 280 16,0 9 136-1,-4 13 128-15,-4 4 744 0,0 0-224 0,0 17-192 31,0 2 16-31,0 4-128 16,0 1-168-16,0-2-120 0,3-2 0 16,2-6-56-16,3-2-120 15,3-6-488-15,4-1-240 16,4-3 144-16,0-2-80 0,4 0 127 15,3-7 169 1,1-13 144-16,4-6 192 16,0-4 72-16,-1-4-72 0,-5 0 104 15,-4 2 48-15,-5 8 272 16,-11 5 248-16,-5 10 409 0,0 7 687 15,0 2-360 1,-13 0-504 0,-2 15-360-16,4 9-160 0,3 7-24 15,1 3-23-15,7-2 7 0,0 0-8 16,0-8-128-16,0-6-56 15,8-6 0-15,7-8-184 0,-2-4-545 32,0-2-399-32,-2-19 0 15,0-8-88-15,-3-1-33 0,-3 0 441 16,-1 8 808-16,-4 5 224 15,0 12 1353-15,0 5 711 0,0 0-536 16,0 7-951-16,0 18-513 31,0 5 104-31,0 6-40 16,0 6-136-16,0 6-32 0,9 4-96 15,7 9-24-15,-3 7-48 16,5 1-8-16,-7 6 0 0,-1-5 56 16,-3-10-16-16,-3-9-40 31,-4-15-8-31,0-10 8 15,0-14 80-15,-9-9 56 0,-9-3-32 0,-5-3-40 16,2-20 8-16,0-7-24 16,8-6 32-16,4-5 144 0,9-8 56 15,0-6-88 1,14-6-120-1,12-1-64-15,5 2-16 16,14 2-992-16,-11 15-2081 0,-8 20-5368 16</inkml:trace>
  <inkml:trace contextRef="#ctx0" brushRef="#br0" timeOffset="10226">5655 11957 4536 0,'0'0'2145'0,"0"0"-489"16,0 0-359-16,0 0-209 15,0 0-256-15,0 0-72 0,65 56-224 16,-57-24-152-16,-2 2-144 16,-6 4-40-16,0 1-56 15,-23-1-64 1,-6-4-80-16,-3-6-64 15,-3-7 16-15,4-16 48 0,2-5 0 16,9-3 0-16,9-22 0 16,8-7-48-16,3-6-24 0,14-4 56 15,17-2 8-15,6-1-48 31,4 5 56-31,-3 5 16 16,-5 2 0-16,-6 7 40 0,-4 4 24 16,-10 4-64-16,-7 4 64 15,-6 2 153-15,0-2 135 0,-6 2-128 16,-19-2-120-16,-10 2-112 31,-10 2-8-31,-2 6-112 16,2 4 32-16,7 0 72 0,11 14 8 0,9 12-8 15,15 8 8-15,3 11-72 16,2 0 72-16,20 4 48 15,7-7 56-15,4-5-56 16,5-6 32 0,0-7-8-16,0-6-16 15,-2-4 16-15,-1-4-24 0,-4-2-40 0,-2 0 0 16,-6-4-8-16,-10 2-40 15,-4-2-440-15,-9 8-729 16,0-2-1495 0,-9 2-5786-16</inkml:trace>
  <inkml:trace contextRef="#ctx0" brushRef="#br0" timeOffset="11033">3966 12994 3408 0,'0'0'4273'0,"0"0"-2208"16,0 0-777-16,0 0-528 0,0 0-288 15,-58 96-312-15,58-58-160 16,0-4 0-16,9-4-8 0,9-5 0 15,6-9-8-15,0-4-120 16,4-6-16-16,-2-1-16 16,-2-2 40-16,2 1 72 15,-7 0 48 1,-3 2 0-16,-4 6 8 0,-11 2 0 15,-1 8 616-15,0 6 240 0,-11 7-144 16,-12 2-239-16,-2 1-265 16,-3-4-208-16,5-6-328 15,-1-9-641 1,11-11-151-1,8-8-680-15,5-25-1233 0,12-9-1344 0,10-3 1402 16</inkml:trace>
  <inkml:trace contextRef="#ctx0" brushRef="#br0" timeOffset="11423">4198 13259 392 0,'0'0'2240'16,"0"0"153"-16,0 0-313 31,0 0-120-31,0 0-471 0,0 0-481 16,0 0-424-16,94 125-376 15,-76-102-128-15,-4-5-80 16,4-6-72-16,-2-10-408 0,2-2-352 15,0-2-224 1,-1-19-449-16,-5-9-567 16,-1-4-273-1,-3-3 361-15,0 3 1000 0,-5 4 984 0,-3 8 464 16,0 6 1256-16,0 8 737 15,0 8 319-15,0 0-391 16,-3 12-585 0,-5 18-1192-16,-6 18-232 0,2 14-15 15,-4 14-113-15,-2 24-144 16,1-3 24-16,-3 3 48 0,-1-2 80 15,7-24-24-15,-2-1-56 16,7-24-112 0,5-17-64-16,4-19-624 15,0-13-777-15,0-20-391 0,17-44 536 16,12-46-761-16,-3 9-2136 15,-1 3 969 1</inkml:trace>
  <inkml:trace contextRef="#ctx0" brushRef="#br0" timeOffset="11739">4526 13321 368 0,'0'0'1872'0,"0"0"-72"16,0 0 249-16,42-110-193 15,-42 95-151-15,0 5 23 0,0 5-368 16,-5 5-416-16,-8 0-231 16,0 0-281-16,-3 18-320 0,2 14-112 31,-1 8-64-31,7 4-8 15,0 0-168-15,6-8-104 0,2-8 7 16,0-10-151-16,12-9-72 0,9-7 72 16,0-2 128-16,3 0 136 15,0-8 96-15,0-5 16 16,-1 5 40-1,-5 3 56-15,-7 5-64 16,-9 0 80-16,-2 9 376 16,0 12 200-16,-7 4-192 0,-11-1-216 0,-7-1-56 15,-3-7-112-15,4-10-672 16,-2-8-1200-1,7-18-2385-15,1-9-1824 16</inkml:trace>
  <inkml:trace contextRef="#ctx0" brushRef="#br0" timeOffset="12280">4665 13173 2584 0,'18'-9'2361'0,"3"-1"-633"16,8 1-584-16,5-4-192 15,1-1-303-15,2-2-177 0,-6-2-272 16,0 2-72-16,-12 2-120 15,-6 2-8-15,-6 2-24 0,-4 2-8 32,-3 1 32-17,0 0 48-15,0 3 32 0,-5 2 240 16,-5 2 232-16,4 0 104 0,-1 0-24 15,4 2-120-15,-3 16-392 0,2 9-120 16,0 5-8-16,4 5-8 16,0 1 16-1,0-2-16-15,0-4 0 16,0-6-192-16,6-7-176 15,5-7-48-15,1-9-104 0,4-3 88 16,-2 0 144-16,2-5 104 16,4-15 72-16,-7-2-32 15,-2-2 88-15,0-1 72 16,-4 2-8-16,-4 1 8 31,-3 3 8-31,0 6 112 0,0 0 64 0,-11 9 120 0,-5 4 32 16,3 0-48-16,0 9-184 15,1 12-104 1,3 5 0-16,4 3 0 16,5-1 56-16,0-4-48 15,8-3-8 1,7-6 8-16,2-5-8 0,4-4 0 0,-1-6 0 15,1 0-368-15,-2-8-632 0,8-26-1305 32,-4 4-1704-32,-4-4 122 0</inkml:trace>
  <inkml:trace contextRef="#ctx0" brushRef="#br0" timeOffset="12726">5191 13008 1720 0,'0'0'2760'16,"0"0"217"-16,0 0-776 0,0 0-865 16,0 0-928-1,0 0-64-15,-4 129 16 16,4-85-176-16,0-5-120 15,0-5-56-15,4-11-8 0,-2-9-8 16,5-10-144 0,-3-4-384-16,1-4-56 0,0-22 432 15,3-10 8 1,-3-5-136-16,1-2 112 0,-1 0 64 15,2 7 40-15,-1 8 72 16,-1 8-16-16,3 10 16 0,-5 8 72 16,5 2 104-1,0 7 392-15,1 14 40 16,-3 9-208-16,4 0-184 15,-4-2-128-15,1-5-88 32,2-12-56-32,-1-11-440 0,2 0-304 15,3-11 160-15,0-19 120 31,0-6-393-31,3-3 249 0,2 5 400 16,-7 6 136-16,-4 10 128 16,-1 10 280-16,-3 8 416 15,0 0 49-15,-3 16 167 0,4 8-144 16,1 2-664-16,1 12-104 15,2-10-2289-15,0-3-5536 16</inkml:trace>
  <inkml:trace contextRef="#ctx0" brushRef="#br0" timeOffset="13680">5984 12798 1584 0,'0'0'4281'0,"0"0"-2209"0,0 0-712 16,0 0-431-16,0 0-137 16,128-43-480-16,-99 30-312 0,0-2-16 31,2 0-592-31,-9-2-112 15,1 0-393-15,-10-2-159 0,-7 1-96 16,-6 0-233-16,0 2 73 16,-4 2 1528-16,-11 4 280 31,0 4 1289-31,1 6 207 0,3 0 80 15,-1 8-455-15,3 19-473 32,2 10-352-32,2 7-144 0,5 5-120 0,0-2-184 15,0-4-112-15,0-11-16 16,12-9-104-16,4-8-200 15,-5-9-264-15,5-6-424 0,-1 0-81 16,7-16 17-16,-2-8-184 16,1-4 120-16,0 0 200 15,-5 1 608-15,2 3 263 0,-2 3 49 16,-3 2 369-1,-4 4 71-15,-2 0-24 16,-6 6-72-16,-1 1-168 0,0 1 32 16,0 3 128-16,-12 4 0 15,-3 0-120-15,-1 0 40 0,1 11 136 31,6 6 24-31,4 6-112 16,2-1 40-16,3-1 201 0,0 0-217 16,6-6-216-16,9-2-64 15,2-3-48-15,3-9 0 0,2-1-256 16,3 0-296-16,2-9-457 15,4-17-607 1,3-7 368 0,1-4 7-16,1-6 801 0,-6 3 304 15,-5 6 136-15,-9 12 400 16,-8 8 481-16,-8 12 639 0,0 2 688 15,-7 2-1159-15,-6 18-425 16,2 2-152-16,0 4-40 16,8-4-248-1,3-2-184-15,0-4 0 0,8-4-16 16,9-6-96-16,-4 1-8 15,8-5-56-15,-1-2-72 0,-4 0-24 16,2 2 8-16,-5-2 104 16,-2 3 112-1,-5 3 48 1,-6 2 56-16,0 7 536 15,0 2-48-15,-8 3-288 16,-13 5-256-16,-6 1-432 16,-1-9-1881-16,7-6-3640 0</inkml:trace>
  <inkml:trace contextRef="#ctx0" brushRef="#br0" timeOffset="14810">6727 12646 1592 0,'0'0'2648'16,"0"0"-735"-16,0 0-857 15,0 0-248-15,0 0-240 31,0 0-376-31,126-57-192 16,-105 47-240-16,-1-2-400 0,-4-2-504 16,-5-2 224-16,-8 0-192 0,-3-2 63 15,0-1 625-15,0 0 424 16,-11 2 688-16,-2 4 641 31,-5 2 471-31,7 5 120 0,3 6-135 16,3 0-449-1,0 0-456-15,5 23-632 0,0 11-248 0,0 5-56 0,5 10 56 16,6 0 0-16,1-6 0 15,-4-5 0 1,3-6 24 0,-8-11-16-16,4-12-8 0,-4-7-248 15,3-2-464 1,-2-9-104-16,4-20 296 0,0-7-624 0,0-8-409 0,2 0-31 15,-4 2 672-15,4 7 272 32,-7 12 640-32,-1 10 168 15,-2 12 1240-15,0 1 184 0,0 8-576 16,0 16-591-1,0 2-33-15,3 0-160 0,-2-2-224 0,4-8-8 16,2-6-528-16,-4-10-793 31,-1 0-535-31,-1-8 544 0,-1-16-217 16,0-6-271-16,0 0 768 15,0 0 728-15,3 6 256 0,1 7 48 32,0 8 440-32,3 7 344 0,-1 2 368 0,4 0-104 31,3 9-55-31,2 6-401 0,-1-1-360 15,5-4-128-15,4-4-104 16,0-6-24-16,4 0-176 16,-1-13-168-16,-2-8-136 15,-1-1 167-15,-7-3 113 0,-8 8 168 16,-3 4 56-1,-5 6 585-15,0 5 679 0,-7 2-112 16,-4 0-136-16,0 11-184 16,-1 12-447-16,9 3-153 15,0 2 72-15,3 0-120 0,0-3-136 16,3-6-48-1,12-6 0-15,-4-6-56 16,5-7-248-16,2 0-265 0,1-16-207 16,-4-12-16-16,1-10-600 15,-5-2-561-15,-6 1 729 16,0 7 1224-16,-5 11 232 0,0 6 936 31,0 11 1353-31,0 4-649 0,-2 0-759 16,-2 21-641-16,4 9-352 15,0 10 16-15,0 8 120 16,1 7-80-16,11 11-72 0,2 5-48 15,-1 5 48-15,2 9 272 32,1-1-192-32,1 1-104 0,-4-6-24 15,2-7-40-15,-1-5-8 16,-2-12 0-16,1-6-8 15,-4-13 8-15,-4-10 40 0,-2-9 8 16,-3-10 64-16,0-3 112 31,-14-4-96-31,-7 0-16 0,3 0-48 16,-1 0 136-16,-4 0 376 0,7-11 553 15,3-16 23-15,7-15-272 16,6-40-488-16,6-57-200 0,34-61-200 16,9-29-160-1,-9 45-2000 1,-11 42-3970-1</inkml:trace>
  <inkml:trace contextRef="#ctx0" brushRef="#br0" timeOffset="35959">10243 9630 2480 0,'0'0'6681'16,"0"0"-4472"-16,0 0-313 0,0 0 313 15,0 0-425-15,0 0-744 16,-18 5-704-16,18 20-336 15,7 16 0-15,7 16 153 0,4 13-33 0,3 4-112 32,-2-2 0-32,4-10-8 15,-2-11-120-15,0-15-161 0,0-17-199 16,-3-12-152-16,-1-7-152 15,-2-28 248-15,1-23 248 0,-9-17-88 16,-1-8-144 0,-3-2 120-1,4 10 168-15,-6 16 152 0,4 18 72 16,2 21-88-16,-1 13-57 15,5 20 153-15,4 27 121 16,1 12 111-16,0 6-64 0,5-1-64 16,3-12-56-16,2-13-48 31,2-18 0-31,2-12 96 0,-2-9 280 15,-2-13 64-15,0-23-48 16,-5-10-104-16,1-10-144 16,-4 0-144-16,-2 6-40 0,-3 10-392 0,-3 13-296 15,-2 14-32 1,-7 11-169-1,4 2-79-15,2 2 512 0,2 11 320 16,4 4 128-16,5-5 0 16,-2-5 40-16,4-5 8 15,1-2 0-15,-2-4 104 0,2-18 136 16,-6-5-80-1,-1-3-88 1,-11 2 24-16,-3 3-16 0,0 5 152 0,-6 8 256 16,-17 9 16-16,-1 3-111 15,-5 3-177 1,3 27-128-16,-1 10-88 0,7 9 0 0,6 2 0 31,12 2 88-31,2-7-40 16,0-4 64-16,16-8 16 15,4-6-80-15,1-9-32 0,3-10 0 16,-2-7-16-16,4-2-80 0,3-14-176 15,5-18-96-15,3-6-225 16,-1-4-15-16,3 4 56 31,-2 8 328-31,-6 8 128 16,-4 9 32-16,-9 7 32 0,-7 4-48 15,-6 2 64-15,-5 0 48 0,0-2 128 16,0 1 224-16,0-3-40 31,-3-4-232-31,-10-3-128 0,-5 0 0 16,-5-1-8-16,-1 1 0 0,-3 9 8 15,-4 2 8-15,8 0 208 16,1 15 304-16,2 6 193 0,12 5-217 16,5 3-192-16,3 1-80 15,0 0-48 1,13-4-168-16,8-4 0 15,2-4 0-15,1-7-8 0,5-8 0 32,2-3-104-32,3-2-200 0,-4-18-144 0,6-10-296 0,-4-6-529 31,5-28-1079-31,-8 8-2857 15,-5 1 832-15</inkml:trace>
  <inkml:trace contextRef="#ctx0" brushRef="#br0" timeOffset="36235">11488 9291 2480 0,'0'0'3281'16,"0"0"-1305"-1,0 0-504 1,0 0 25-16,0 111 7 16,0-36-360-16,0 25-383 0,0-4-257 31,0 0-16-31,7-3 72 0,-3-22-96 15,4-7-272 1,-3-17-120-16,2-17-72 0,-4-17-344 0,0-13-712 16,2 0-337-16,14-52-655 15,-4-1-1993-15,4-3-1104 0</inkml:trace>
  <inkml:trace contextRef="#ctx0" brushRef="#br0" timeOffset="36503">11745 9611 1424 0,'0'0'2720'16,"0"0"-583"-16,0 0-185 15,0 0-247-15,0 0-113 16,0 0-272-16,0 0-328 0,-23 36-463 15,-4 0-129-15,-4 7-240 0,-3 0-80 16,4 2-72-16,2-1-8 31,2-4 0-15,10-5-8-16,11-6-72 0,5-5-32 0,5-6 104 15,23-4 8-15,9-1 104 16,8-6 48-16,10-3-8 0,-2-4-64 16,4 0-24-16,-4-6-56 31,-6-20-912-31,-21 2-1497 15,-10 0-6121-15</inkml:trace>
  <inkml:trace contextRef="#ctx0" brushRef="#br0" timeOffset="36963">8538 10233 5065 0,'0'0'2896'15,"0"0"-1055"-15,0 0-729 0,0 0-504 16,0 0 344-16,168-57-48 31,-80 34-143-31,8-3 71 0,-3 1-56 16,-4 5-256-16,-18 3-352 15,-9 6-88-15,-16 5-80 0,-8 2-432 16,-11 4-1072-16,-12 0-873 0,-7 0-2360 15</inkml:trace>
  <inkml:trace contextRef="#ctx0" brushRef="#br0" timeOffset="37195">9148 9928 3928 0,'0'0'2297'0,"0"0"-185"16,0 0-439-16,0 0-345 16,134 14-416-16,-103-10-216 15,3 0-312 1,-5 2-208-16,0 0-120 15,-7 6 152-15,-9 9 577 0,-6 4-1 16,-7 14 528-16,-23 8-480 16,-14 12-832-16,-26 23-168 15,10-14-2048-15,4-17-2585 0</inkml:trace>
  <inkml:trace contextRef="#ctx0" brushRef="#br0" timeOffset="37883">12505 9619 5209 0,'0'0'4425'16,"0"0"-2537"-16,0 0 8 15,0 0-103-15,0 0-633 0,0 0-24 16,0 124-280-1,0-69-367-15,4-3-289 16,-4-6-136-16,1-6-64 16,3-9-473-16,-1-12-935 0,0-15-976 15,-1-4-1577 1,-2 0-3649-16</inkml:trace>
  <inkml:trace contextRef="#ctx0" brushRef="#br0" timeOffset="38289">12715 9429 3448 0,'0'0'2289'16,"0"0"-73"-16,0 0-151 15,0 0-273-15,0 0-240 0,0 0-199 16,0 0-41-16,88 120-168 15,-88-82-392-15,-7 3-312 16,-15-2-160-16,-3-5-119 16,3-3-57-1,2-13-32-15,9-6 8 0,6-8-80 16,5-4-280-16,0 0-281 0,13 0-111 15,11-6 472-15,10-4 184 16,5-1 8-16,-2 2 0 16,4 5 0-16,-6 0-8 15,-4 4 8 1,-7 0-64-16,-6 0 72 0,-10 4 0 15,-8 11 424-15,0 10 416 0,-20 7-207 16,-17 5-337-16,-5 2-288 16,-5-1-8-16,-9-4-1185 15,12-8-1439-15,10-14-2641 0</inkml:trace>
  <inkml:trace contextRef="#ctx0" brushRef="#br0" timeOffset="40511">10647 10752 5641 0,'0'0'3144'15,"0"0"-1407"-15,0 0-865 16,0 0 104-16,8 139 88 31,5-67-399-31,-2 4-257 0,-5-2-128 0,1-6-160 31,1-9-40-31,-6-11-80 0,-1-12 0 0,4-8-272 0,-5-12-473 16,0-16-711-16,0 0-1528 16,-8-21-6314-16</inkml:trace>
  <inkml:trace contextRef="#ctx0" brushRef="#br0" timeOffset="41169">10648 10674 5065 0,'0'0'3024'0,"0"0"-1359"15,0 0-49-15,0 0-608 0,0 0-312 16,0 0-248-16,0 0-184 0,144-32-112 16,-113 32 65-1,-7 18 15-15,-6 4 56 0,-10 6 208 31,-8 10 136-31,0 4-24 0,-8 7-264 16,-18-2-192-16,2 0-152 16,1-7-144-16,2-10-544 0,10-12-448 15,6-10 47-15,5-8-663 16,0 0-216-16,14-8 1119 31,6-8 489-31,-1 0 208 0,4 3 152 16,-4 4 24-16,4 5 312 15,-5 4 105-15,-1 0 47 0,1 13 160 0,-7 17-32 16,1 9-224-1,-7 7-64-15,-5 1-192 16,0-6-64 0,0-7 48-16,0-9 48 0,0-14 160 15,0-9 176-15,0-2 185 16,0-10 15-16,0-20-704 0,0-15-96 0,14-12-288 15,5-3-241-15,4 4-87 32,3 12 192-32,3 11 168 15,0 20 200-15,-3 13 64 0,-2 5 88 16,-1 27 48-16,-9 11 80 15,-4 3-32-15,0-4-40 0,-2-7-56 16,0-16 0-16,-2-10-56 31,1-9 56-31,-2 0 8 0,-1-23 272 16,-4-7 0-16,0-6-120 15,0-1 8-15,0 5-56 0,-3 9-112 16,-3 7-304-16,4 6-240 16,2 8-400-16,0 2-1217 31,8 0-527-31,12 0-257 0</inkml:trace>
  <inkml:trace contextRef="#ctx0" brushRef="#br0" timeOffset="41380">11373 10931 1096 0,'0'0'1688'0,"0"0"505"0,0 0-289 15,0 0-96-15,0 0-199 16,0 0-193-1,23 102-304 1,-23-52-376-16,0 7-280 0,0 1-79 0,0-3-25 16,0-4-16-16,0-8-80 15,0-6-88-15,-3-12-88 0,-2-4-24 16,2-8 16-1,-5-8 56-15,-2-5 8 16,-3 0-136-16,-10-20-872 16,-23-56-825-16,8 5-2143 0,0-6-4442 15</inkml:trace>
  <inkml:trace contextRef="#ctx0" brushRef="#br0" timeOffset="41987">11278 10664 4368 0,'0'0'3033'15,"0"0"-1048"1,0 0-233-16,0 0-728 0,0 0-696 0,0 0-248 15,57 4-80-15,-30 16-496 32,1 8-560-32,4 10-673 0,-5 7-735 15,6-2 71-15,-3-3 1705 16,1-8 512-16,1-7 176 15,-3-7 752-15,-4-8 281 0,-1-8 191 16,-5-2-104-16,-1 0-152 31,0 0-111-31,-2-4-145 0,-3-8-240 0,-2-1-80 16,-8 2-112-16,-1-4 72 15,-2 2 16-15,0 1 96 16,-13-3 40-16,-10 6-144 0,-6 5-24 16,-1 4-144-1,-4 6-87 1,1 24-105-16,3 8-73 0,10 5 65 15,4 0-64-15,13-7-40 0,3-6 8 16,2-8 8-16,17-8 16 16,7-8-240-1,3-6-144-15,6 0-152 16,4-18-216-16,2-10-272 15,1-8-89-15,-4-5-151 0,1 2 304 16,-8-1 1040-16,-7 4 344 16,-6 6 64-16,-12 9 680 0,-6 8 385 15,0 6 39 1,-5 7-320-1,-6 0-296-15,-2 4-327 0,2 18-345 16,4 6-224-16,7 3-64 16,0 3 16-16,0-4 40 15,18-4-64-15,0-4-193 0,6-8-87 16,-1-6-112-16,-1-7-240 15,3-1-488-15,12-19-1001 0,-10-11-607 32,-3-4-465-32</inkml:trace>
  <inkml:trace contextRef="#ctx0" brushRef="#br0" timeOffset="42164">12019 10801 2632 0,'0'0'4201'16,"0"0"-2049"-16,0 0-207 0,0 0-641 15,0 0-760-15,0 0-160 16,0 0 40-16,63-39-216 15,-30 25-88-15,-3-2-120 0,1 2-840 0,-7 4-1032 32,-1-2-993-17,-7 4 281-15,-10 2-1937 0</inkml:trace>
  <inkml:trace contextRef="#ctx0" brushRef="#br0" timeOffset="42368">12179 10672 368 0,'0'0'2232'16,"0"0"217"-16,0 0 63 0,0 0-575 31,0 0-753-31,0 0-608 0,0 0 16 16,-45 112-32-1,40-72-168-15,5 3-96 0,0-7-16 16,0-4 24-16,0-6 8 0,10-6-55 16,-2-10-41-16,3-4-8 31,2-6-128-31,5 0-80 0,11-46-408 15,-8 1-1113-15,-2 0-4616 16</inkml:trace>
  <inkml:trace contextRef="#ctx0" brushRef="#br0" timeOffset="44514">14569 9754 3544 0,'0'0'4721'0,"0"0"-2400"16,0 0-393-16,0 0 65 15,0 0-481 1,0 10-856-16,0 12-448 15,0 10-40-15,0 10 224 0,2 6-40 16,-2-2-72-16,3-3-136 16,-3-9-16-1,0-11-112-15,3-7 24 16,-3-8-40-16,0-8-256 0,0 0-832 15,4-11-1072-15,-3-12-857 16,6-5-4729-16</inkml:trace>
  <inkml:trace contextRef="#ctx0" brushRef="#br0" timeOffset="44974">14734 9609 1112 0,'0'0'3296'0,"0"0"-1967"16,0 0-57-16,0 0 176 0,0 0-560 15,0 0-111-15,0 0-105 16,81 42-80-16,-75-20 200 15,-6 3-80 17,0 3 56-32,0 0-151 0,-9 0-169 0,-4-3-160 0,-7-2-112 15,6-9-56-15,2-4-40 0,6-6 64 16,4-4-144-16,2 0-176 15,0 0-248-15,0 0-240 16,17 0 319-16,0 0 265 16,3-2 24-1,2 2 0-15,-2 0 48 0,-1 0-8 16,-4 0 8-16,-4 6 8 0,-6 8 8 15,-5 0 208-15,0 6 417 16,-5 3-9-16,-16 0-144 16,-3 1-104-1,1-3-224-15,-1-8-152 31,9-5-56-31,6-8-872 0,7-12-969 0,2-10-2648 0</inkml:trace>
  <inkml:trace contextRef="#ctx0" brushRef="#br0" timeOffset="45407">15139 9984 3448 0,'0'0'2737'16,"0"0"-521"-16,0 0-591 0,0 0-697 0,0 0-328 15,0 0-200 1,0 0-136-16,101-115-16 0,-69 96-64 15,-6 3-8 1,-2 8-120-16,-3 8-48 16,-7 0 72-16,1 0 96 15,-2 9 56-15,-5 6 96 0,3-1-72 16,-1-2-87-1,-2-2-105-15,3-4-24 0,-1-4-40 0,3-2-681 32,11-12-727-32,-1-12-1216 15,-4-2-3690-15</inkml:trace>
  <inkml:trace contextRef="#ctx0" brushRef="#br0" timeOffset="45865">15590 9703 2456 0,'0'0'2457'15,"0"0"-985"-15,0 0 192 16,0 0-175-1,0 0-337-15,0 0 168 16,0 93-328-16,0-50-352 16,5 2-151-16,-2-5-313 0,2-8-56 15,1-8-120-15,-1-9 0 16,-3-8-152-16,3-5-441 0,4-4-607 31,-2-18-872-31,-2-4-1225 16</inkml:trace>
  <inkml:trace contextRef="#ctx0" brushRef="#br0" timeOffset="46161">15760 9626 4624 0,'0'0'3889'0,"0"0"-2104"15,0 0 63-15,0 0-488 16,0 0-407-16,0 0-361 16,-12 119-120-16,12-91-248 15,0-3-136-15,0-5-80 16,0-4 0-1,7-4-8-15,1-4-8 0,6-2 8 0,6-2-8 16,-1-4 8-16,4 0-8 16,-2 0-72-1,3-6-272-15,-1-6-328 16,-4-2-409-16,-1-2-479 15,-1-8-1056-15,-10 3 31 16,-2 4-3632-16</inkml:trace>
  <inkml:trace contextRef="#ctx0" brushRef="#br0" timeOffset="46330">15895 9681 3448 0,'0'0'2193'0,"0"0"-145"0,0 0 9 16,0 0-433-16,0 0-672 15,0 0-168-15,0 0-120 0,-14 115-135 31,14-83-265-31,0 0-144 0,0-2-120 16,0 4-352-16,5-8-1433 16,-1-8-3720-16</inkml:trace>
  <inkml:trace contextRef="#ctx0" brushRef="#br0" timeOffset="47117">16541 9656 1504 0,'0'0'4289'0,"0"0"-1825"0,0 0-135 16,0 0-401-16,0 0-432 16,0 0-295-16,-1 51-321 15,-3-34-376 1,4-4-280-16,0-2-128 15,0-5-24-15,0-2-64 16,0-2 72-16,0-2 88 0,0 0 72 16,0 0 40-16,0 0-56 0,0 0-24 15,0 0-80 1,0 0-120-16,0 0 0 15,-1 0-288 1,-4 0-248-16,-2-2-456 0,-1-2 184 16,0-2 328-16,-3 1 328 0,3 1 136 15,-3 0 8-15,-1 1 8 16,-1-1 0-1,-3 2 64-15,0 2-56 16,-3 0 8-16,-1 0-16 16,6 0 0-1,3 0 0-15,7 0 0 0,4-2-48 0,0-4-488 16,0-3-41-16,8 0 361 15,10-1 96-15,0 1 48 0,0 5 16 32,3 2-40-32,-4 2 88 15,4 0 0-15,-4 0 0 16,0 6 8-16,-1 3 0 0,-4-1 0 15,-1-1 0-15,-3 1 0 16,-1 1-104 0,2-3-1072-16,-2-2-1969 0,-1-4-4176 15</inkml:trace>
  <inkml:trace contextRef="#ctx0" brushRef="#br0" timeOffset="47514">16940 9598 5953 0,'0'0'1832'16,"0"0"-304"-1,0 0 305-15,-19 113-601 0,16-76-512 0,1-3-440 0,2-6-152 16,0-4-56-16,0-8-72 16,2-6-712-16,20-10-1336 0,-6-6-2209 15,4-14-2303-15</inkml:trace>
  <inkml:trace contextRef="#ctx0" brushRef="#br0" timeOffset="47822">17150 9605 4440 0,'0'0'4161'16,"0"0"-2824"-16,0 0-9 0,0 0 120 15,0 0-584-15,0 0-416 16,-11 123-263 0,11-101-129-16,1-5-56 15,17 0 8-15,-2-1-8 16,4-2 0-16,4-2-72 0,0-1 16 15,-1 2-16-15,-4-5 64 32,-6 0-89-32,-2-2 41 0,-4-2 0 15,-7-4 56 1,0 2 64-1,0-2 145-15,0 0 447 0,-16 0-160 16,-10 4-456-16,-13 6-40 16,-48 8-1248-16,9-2-929 15,9-7-5337-15</inkml:trace>
  <inkml:trace contextRef="#ctx0" brushRef="#br0" timeOffset="47970">17189 9533 3320 0,'0'0'3265'15,"0"0"-464"1,0 0-577-16,0 0-536 0,0 0-599 15,0 0-1065 1,0 0-24 0,34-14-1345-16,-23 26-1887 0</inkml:trace>
  <inkml:trace contextRef="#ctx0" brushRef="#br0" timeOffset="48563">17639 9803 4016 0,'0'0'1657'0,"0"0"-913"16,0 0 496-16,0 0-336 0,0 0-256 31,0 0-231-15,0 0-153-16,134-85-112 0,-114 85 8 0,2 4 64 15,-2 15 112-15,-6 4 56 16,1 1 64-16,-1-2-144 0,-4-6-176 16,1-5-64-16,-3-2-16 31,1-7-56-31,2-2-568 15,11-4-720-15,-2-14-1049 0,-2-5-2152 0</inkml:trace>
  <inkml:trace contextRef="#ctx0" brushRef="#br0" timeOffset="48759">18124 9615 576 0,'0'0'2520'0,"0"0"-119"32,0 0 103-32,0 0-351 0,0 0-609 0,0 15-648 15,0 6-360-15,0 7-24 0,0 2-240 16,0 0-192-1,0 0-80 1,0-7-328-16,14-8-1136 0,-1-4-1376 16,3-11-3138-16</inkml:trace>
  <inkml:trace contextRef="#ctx0" brushRef="#br0" timeOffset="49085">18408 9432 3344 0,'0'0'2969'16,"0"0"-985"-16,0 0 209 0,0 0-345 15,0 0-688-15,0 0-736 32,-40 107-271-32,28-39-57 0,3 8 120 15,-3 1-24-15,9-5 40 16,3-14-136-16,0-12-96 15,15-15-64 1,9-14-96-16,2-13-200 0,8-4-65 0,0-23 17 31,-2-16-16-31,0-7-152 0,-11-2 64 16,-6 6 360-16,-14 8 152 15,-1 10 144-15,-16 14 472 0,-19 10 0 16,-9 2-616 0,-6 28-128-16,-16 26-896 0,6-4-1785 15,16-6-4336 1</inkml:trace>
  <inkml:trace contextRef="#ctx0" brushRef="#br0" timeOffset="49804">16578 10208 4761 0,'0'0'3136'15,"0"0"-895"-15,0 0-129 16,0 0-496-16,0 0-751 0,0 0-457 31,0 0-264-31,-17 89-120 0,5-43 24 16,6-2-48-1,-1-3 0-15,7-11-48 0,0-9 24 16,0-6-48-16,13-5 16 0,8-7 56 31,5-3 152-31,8 0 80 16,-3-3-16-16,6-11-32 0,-5-6-56 15,2 1-120-15,-10 4-8 16,-1 0-496 0,-9 3-560-16,-5 5-433 0,-9-2-87 0,0-1 144 15,-12-3-937-15,-10 0-656 31,2 1 57-31</inkml:trace>
  <inkml:trace contextRef="#ctx0" brushRef="#br0" timeOffset="49949">16724 10309 744 0,'0'0'2176'16,"0"0"-87"-1,0 0-33-15,0 0-64 0,0 0-199 0,0 0-617 16,0 0-632-1,0 0-240 1,-36 96 72-16,36-54-112 16,0 3-120-16,0 0-136 0,0 0-8 0,0-7-664 15,0-2-960 1,0-10-2361-16,5-12-2512 0</inkml:trace>
  <inkml:trace contextRef="#ctx0" brushRef="#br0" timeOffset="51277">17055 10393 3168 0,'0'0'2945'15,"0"0"-505"-15,0 0-95 0,0 0-769 16,0 0-888-16,0 0-560 0,0 46 16 16,0-10 72-1,1 0-64 1,3 0-80-16,4-3-64 15,-2-11 8-15,2-6-16 0,2-10-16 16,-2-4-40-16,2-2-144 16,-1-8-8-16,-1-18 64 0,1-6-120 0,0-6-112 31,-2-1-16-16,2 5 120-15,-1 11 184 0,-6 10 16 16,8 11-8-16,-9 2 80 0,4 17 208 16,2 15 120-16,-1 4-40 0,-1 2-160 15,1-4-72-15,6-10-56 31,-1-9 0-15,-1-6 0-16,-1-9 8 0,-1 0 112 0,-1-9 16 16,-1-10 8-16,-1-9-144 15,0-2-296-15,-2 0-248 0,2 1-512 16,2 11-712-16,1 12-473 31,1 6-279-31,4 8 1391 16,3 18 817-1,7 2 312-15,0-3 312 0,-2-3 768 0,1-8 1 16,-1-9-105-16,-1-3-24 0,-4-2 16 15,-2-2-167-15,2-15-233 16,-3-9-336 0,2-2-104-16,-7-3-72 15,-2 1 16 1,-2 2-64-16,-4 6 64 0,0 6 24 0,0 9 16 15,-12 7-32-15,-4 0-24 0,-2 5-56 16,1 18 0 0,-1 2-16-16,5 3 8 15,2 0-8-15,4-2-48 16,7-3-8-16,0-8 56 15,0-2 8-15,2-7-72 0,12-4 8 16,1-2-112-16,3 0-104 0,-1-10 8 31,6-5-104-31,-4 2 151 16,4 0 145-16,0 4 40 0,-4-1 40 15,5 1 8-15,2-1 353 16,-2 1 7-16,1-2 32 0,-3-5-8 16,-2 0-160-16,-4-2-88 31,-8 0-40-31,-5 1 8 15,-3 0 24-15,0 3-16 0,-18 4-8 16,-3 4 88-16,-1 6 104 16,1 0 0-1,0 18-32-15,3 11-80 0,5 6 40 0,3 5 176 31,9-4-80-31,1-2 0 0,0-4-135 16,1-7-9-16,14-5-80 0,-1-4 16 16,1-7-40-16,3-5 0 15,-1-2-64-15,1 0-8 16,0-7-112-16,0-13-384 15,1-6-473 1,-3-6-319-16,0-7-408 16,-6-1-41-16,-2-1 169 0,-5-2 664 0,2 1 696 15,-5 6 208-15,0 8 560 16,0 9 584-16,0 12 456 0,0 5 217 31,0 2-449-31,0 0-408 16,0 0-272-16,0 20-231 15,0 8-1-15,0 12 224 0,0 6-120 16,0 4-200-16,0-3-168 0,0-5-136 15,2-6-40-15,3-6-16 32,-2-8-168-32,3-8-784 15,4-9-681-15,3-5-295 0,11-15-761 16,0-13-583-16,-1-2-841 0</inkml:trace>
  <inkml:trace contextRef="#ctx0" brushRef="#br0" timeOffset="51534">18051 10393 1568 0,'0'0'2384'0,"0"0"81"16,0 0 23-16,0 0-375 0,0 0-489 15,0 0-400-15,-21-36-663 0,7 38-369 16,1 16-192-16,-5 5-48 16,0 0-16-16,2 5-16 15,3-2-32 1,5-1 64-1,0-7 0-15,8-4-32 0,0-7 72 0,0-1 8 16,0-3 120-16,10-3 8 16,3 0-32-16,0 0-96 0,3-9-120 15,6-2-561 16,-4-1-935-15,-7 3-2577-16</inkml:trace>
  <inkml:trace contextRef="#ctx0" brushRef="#br0" timeOffset="52036">18190 10325 1584 0,'0'-2'2384'0,"-6"2"81"0,-7 0 23 16,-7 2-543-16,6 16-737 0,-2 7-512 16,4 3-296-1,6-3-184-15,6-3-144 16,0-3-72-16,3-6-40 0,12-5-104 15,6-1-40-15,-2-5-72 32,0-2-16-32,4 2-72 0,-5-2-8 15,-2 2 176-15,-5 2-8 16,-8 0 104-16,-3 5 80 0,0 6 208 15,-19 0-24-15,-7 6-112 16,-21 5-72-16,7-7-1032 16,1-2-3585-1</inkml:trace>
  <inkml:trace contextRef="#ctx0" brushRef="#br0" timeOffset="52690">16364 10398 1256 0,'0'0'1824'16,"0"0"441"-16,0 0 159 16,0 0-311-16,0 0-409 15,0 0-520 1,0 0-368-16,-28 28-335 15,15 1-225-15,2 12-8 16,6 4-120-16,5 6-88 0,0-4-40 16,21 0 0-16,10-9-48 15,11-8-456-15,35-8-665 16,-7-8-1223-16,-6-9-3810 15</inkml:trace>
  <inkml:trace contextRef="#ctx0" brushRef="#br0" timeOffset="53502">18397 10221 3528 0,'0'0'1641'15,"0"0"-681"-15,0 0 472 16,0 0-288-16,0 0-159 15,0 0-369 1,53 0-104-16,-30 4 16 16,1 14-104-16,3 9 40 0,-4 8-96 15,-8 9-32-15,-9 7-32 0,-6 2-8 16,0 5-120-16,-24 1-176 15,-42 27-72-15,3-14-1224 0,-2-10-3145 16</inkml:trace>
  <inkml:trace contextRef="#ctx0" brushRef="#br0" timeOffset="65006">13403 11311 4384 0,'0'0'3977'15,"0"0"-2760"1,0 0-561-16,5 0 424 15,16 0 208-15,5 0-264 0,6 0-223 16,-1-2-241-16,0-7-128 16,-4-3-136-16,-1-6-120 0,-7-3-16 15,-4 2-160 1,-4-3-24-1,-6 1-208-15,-5 0-40 0,0-2-8 16,-3 3-48-16,-12 3 224 0,2 6 32 16,2 5 72-16,-2 6 80 15,7 2-8-15,-6 22-72 0,4 10 0 31,5 6-64-15,0 5 56-16,3-2 0 0,0-5 0 0,0-8-16 16,3-7-48-16,2-7-136 15,1-8-329-15,-1-6-87 0,2-2-176 16,4 0 0-16,5-6 440 15,2-12 152-15,5-5 88 32,-4 2 48-32,2 1 8 0,-3-1 56 15,-5 8 8-15,-7 3 0 16,-1 1 56-16,-3 3 56 0,-2 0 208 15,0 1 64-15,0-1-248 16,-5-1-80 0,-7 3 16-16,3 2 0 15,-1 2 40 1,2 0 40-16,0 15-152 0,6 6 0 0,2 3-48 15,0 1-8-15,0-5-16 0,10-6 16 16,4-7 48-16,-1-5 8 16,4-2 8-1,4-5 40-15,-4-18-48 16,1-6-200-16,-3-8-80 15,-1 1-56-15,-3 0 152 0,-7 4 120 16,-1 8 64-16,-3 10 136 0,0 9 344 16,0 5 168-16,0 0-192 31,-10 21-368-31,2 3-88 0,0 4-16 15,8-5-48-15,0-6-24 16,0-2 72 0,0-9-64-16,0-1-104 0,10-3-40 0,1 0 64 31,2-2-16-31,-2 4 160 15,1 0-40-15,-4 3 48 0,0 3 0 16,-7 3 8-16,-1 4 144 16,0-2 48-16,0 4-120 15,-13-5-72-15,-1-2-880 0,1-10-3321 0</inkml:trace>
  <inkml:trace contextRef="#ctx0" brushRef="#br0" timeOffset="65305">13948 11121 2936 0,'0'0'2169'0,"0"0"-633"16,0 0-440-16,0 0-576 16,0 0-264-16,0 0-224 0,0 0-32 0,59-15-312 15,-59 10 144-15,0-3 16 16,0-2-264-16,-8 1 88 0,-1-4 224 15,4 1 40 1,-3 3 64 0,8 6 160-16,-5 1 560 15,3 2 392-15,2 0-79 0,0 5-361 16,0 16-232-16,0 5 304 0,0 8-40 15,0 2-296-15,0-2-240 16,0-2-112-16,0-8-56 31,18-5-904-31,1-10-1288 0,6-5-3338 16</inkml:trace>
  <inkml:trace contextRef="#ctx0" brushRef="#br0" timeOffset="65610">14424 10923 1488 0,'0'0'2440'0,"0"0"-423"16,0 0-73-16,0 0-544 16,0 0-359-16,-123 58-273 0,106-12-296 0,4 4-200 31,9-6-216-31,4-8-56 15,0-12-120-15,20-9-272 16,4-11-408-16,2-4-272 16,8-4-233-16,8-35-511 0,-8 3-457 15,-5 2-927-15</inkml:trace>
  <inkml:trace contextRef="#ctx0" brushRef="#br0" timeOffset="65940">14424 10923 2656 0,'87'58'2329'0,"-100"-58"-233"0,0 16-424 16,-3 6-375-16,5 6-473 15,4 0-424-15,4 3-264 0,3-8-64 16,0-1-72-16,0-7 0 16,10-6-8-16,1-7-40 0,2-2-112 15,2 0-152-15,-1-14-256 16,-1-9-176-16,-2-8-145 15,1-1-223-15,-7 0 16 0,-4 6 576 16,-1 10 520-16,0 8 504 16,0 8 976-1,-1 0-168-15,-4 8-615 0,5 10-257 16,0 4-248-16,0-2-176 15,0-4-8 1,3-2-8-16,7-8-248 0,4-6-472 16,1 0-401-16,1-4-391 15,3-26-360-15,1-6-673 16,-7 6 33-16</inkml:trace>
  <inkml:trace contextRef="#ctx0" brushRef="#br0" timeOffset="66152">14665 10965 992 0,'0'0'2608'16,"0"0"-223"0,0 0-993-16,0 0-464 0,0 0-40 0,0 0-199 31,0 0-345-31,0 0-192 0,0 0-152 15,-33 96-24-15,43-94-176 16,1-2 40-16,9 0 112 16,-6 0 40-16,2 0 0 0,-4 0-48 31,-4 2 40-31,-3 8 16 15,-5 2 216-15,0 5 320 0,-5 0 0 16,-13 3-296-16,-1 0-240 16,-6-7-648-16,8-8-1297 15,4-5-2071-15</inkml:trace>
  <inkml:trace contextRef="#ctx0" brushRef="#br0" timeOffset="66500">14773 11019 936 0,'0'0'2192'0,"0"0"-375"16,0 0-353-16,0 0-88 15,0 0-280 1,119-52-407-16,-90 29-249 16,2-2-224-16,-8 1-96 0,-10 2-56 0,-7 3-16 15,-6 4-40-15,0 0 0 16,-3 3-8-16,-13 3 0 15,-7 3 0-15,-1 4 0 0,1 2 64 32,2 0 8-17,-1 10 128-15,1 9 16 0,3 5 40 0,5 4 56 16,7 4-80-16,2 0-80 15,4 2-56-15,0-2-88 0,7-1 0 32,9-5-8-32,5-6 0 15,3-6 0-15,5-5 0 16,0-8-144-16,8-1-536 0,-6-1-1489 15,-8-14-4424-15</inkml:trace>
  <inkml:trace contextRef="#ctx0" brushRef="#br0" timeOffset="69422">13920 11723 3424 0,'0'0'2305'0,"0"0"-1265"0,0 0-128 15,0 0-120-15,0 0-312 16,45 0 217-16,-11-9-209 0,2-4-208 15,-1-2 32-15,-1 0-104 16,-5 0-56-16,-8 5-96 31,-3 3-40-31,-10 3-8 0,-5 2 80 16,-3 2 56-16,0 0 48 15,0 0 312-15,0 0-264 0,-14 0-144 16,-1 0 32 0,2 8 8-16,-3 10-64 31,3 7-72-31,2 12 0 0,5 7-48 0,1 4 0 0,5 4 24 15,0-4 16-15,0-6 0 16,5-10 8-16,4-7-128 0,3-12-248 16,-4-8-312-16,3-5-200 0,2 0 120 31,-2-22 95-16,-1-10-135-15,-2-4 128 0,-2 0 320 0,-6 3 288 16,4 7 72-16,-4 12 280 16,0 12 192-16,1 2 280 0,6 4-416 15,1 14-200-15,0 2-32 31,3 0-40-31,0-7-64 16,2-6 0-16,0-7 0 0,3 0 8 16,2-12-8-16,-2-11-112 0,4-8-232 15,-7-1-240-15,-2 6 56 16,-1 4 16-16,-2 10 192 31,-5 7 136-31,0 5 168 0,2 0 16 16,0 19 312-1,1 3-24-15,6-2-120 0,1-2 144 0,3-6-104 16,-3-6 104-16,0-6 232 15,-2 0-71-15,-1-3-1 16,-2-18 88 0,-4-1-296-16,0-4-96 0,-4 1 40 15,0 6 24-15,0 0-16 16,-8 8-32-16,-4 5-88 0,-2 4-96 15,-1 2-96-15,-1 8-792 16,2 9-977 0,6 0-2367-16</inkml:trace>
  <inkml:trace contextRef="#ctx0" brushRef="#br0" timeOffset="69916">14523 11478 2512 0,'0'0'2633'0,"0"0"-761"15,0 0-16-15,0 0-455 0,0 0-817 16,0 0-384 0,0 149-16-16,1-83-24 0,10 4 64 31,1-6-120-31,-1-10 32 0,2-10 8 15,5-14-64-15,-4-7-32 16,-1-10 64-16,2-6-8 0,-2-7-88 16,-4 0-16-16,6-15-96 15,-4-13-288-15,-3-8-536 31,2-5-480-31,-4-2-65 0,-1 5 601 0,-3 6 504 16,0 8 360-16,-2 10 176 16,0 8 912-16,0 4 497 0,-7 2-545 15,-6 0-328-15,0 4-192 16,4 8-208-16,2-1-168 15,7 0-144-15,0 1-64 16,0-4 0 0,13 0-16-16,5-4-56 0,3 2-8 15,-2-2 88-15,-1 0 40 16,-5 0-48-16,-2-2 64 0,-4 2 0 31,-3 0 0-31,-4 0 40 16,0 4 320-16,-6 2-136 0,-10 4-224 15,-23 11-568-15,5-8-1720 16,3-1-4442-16</inkml:trace>
  <inkml:trace contextRef="#ctx0" brushRef="#br0" timeOffset="90878">20021 9623 6737 0,'0'0'4401'16,"0"0"-3017"-16,0 0 249 31,0 0 383-31,0 0-672 15,0 0-760-15,0 0-120 0,12 120 257 16,-7-56-321-16,-2 9-168 16,-3 1-120-16,0-1-40 0,0-11-64 0,0-11 0 15,0-12 0-15,0-12-8 16,0-12 0-1,0-11 0 1,0-4 48-16,3-12-48 0,5-25-120 16,3-14-328-16,9-9 8 15,2-3-129-15,6 11-47 0,-1 12 40 16,-1 18 256-16,-3 14 120 0,-4 8 8 15,-1 12 88 1,-2 18 104-16,-8 10 48 16,-3 2 16-16,1-2-56 15,6-10-8-15,-3-7-632 31,4-14-1096-31,7-9-369 0,-1-2 321 0,4-22 247 0,1 1-103 32,-3 1 1008-32,0 7 624 0,-3 11 280 15,-5 4 120-15,1 6 552 16,-1 10-8-16,-2 0-71 0,-1-2-25 15,0-8-272-15,-1-6-216 16,0 0 112-16,2-7-56 31,-6-18 16-31,-2-5-40 0,-3-4 233 16,0 4-121-16,-13 2-88 15,-10 10-224-15,1 6-192 0,1 6-16 16,5 4-240-16,11 2-192 16,5-2-785-1,0 2-471-15,19-4 768 16,1 2 480-16,-1-3 296 0,-1 5 104 15,-2 0 56-15,0 0 32 16,-6 11 256-16,1 11 192 16,-6 6 296-1,0 4-136-15,-4-2-144 16,4-4-112-16,-5-8-184 0,0-8-192 15,2-10 8-15,1 0 112 0,3-6 56 16,-1-14-40-16,2-5-104 16,4-2-40-16,0 5-8 0,2 2-48 31,-1 6 8-31,2 6-24 15,-3 8-8-15,4 0-16 0,3 0 88 16,-1 2 8-16,6 6 0 16,1-2 0-16,2-4 0 0,-3-2 0 15,1 0 0-15,-1 0-96 16,-1 0-144-16,-2-4 0 15,-4 0 88-15,-3 2 80 0,-2 0 72 32,-1 0-8-32,-7-2 8 15,0-2 0-15,-3-4 104 0,0-4-8 16,0-2-24-16,0 0 8 15,-10 0 0-15,-3 6 176 32,2 4 168-32,-2 6-7 15,2 0-89-15,0 12-280 0,1 14-48 0,7 2-56 16,1 0 48-16,2 1 0 0,0-4 0 15,0-5 8-15,8-3 104 16,7-8 8 0,-1-1 16-1,4-6-104-15,5-2-24 0,7 0-344 16,25-30-801-16,-3-2-639 0,-5 0-2729 15</inkml:trace>
  <inkml:trace contextRef="#ctx0" brushRef="#br0" timeOffset="92288">21176 9814 6409 0,'0'0'2808'0,"0"0"-1623"16,0 0-177 0,0 0 328-16,0 0-296 15,0 132-535-15,0-94-201 0,0-6-152 16,11-12-144-16,1-6-8 15,-3-10 0 1,6-4-288-16,-4 0-128 16,4-16 31-16,-4-12-31 0,0-6-216 15,-3 0 8-15,1 4 224 16,-6 4 272-16,2 12 120 15,-2 8-64-15,0 6 72 0,0 0 96 32,2 10 216-32,2 6 120 0,1-2-88 15,1-4-144-15,3-4-120 16,1-6-80-16,3 0-8 15,3-6 8-15,0-12-72 0,-1 2-240 16,0 1-64-16,0 6 64 31,-10 5 136-31,0 2 48 0,-2 2 56 16,-1 0 72-16,2 0 176 15,-6 2 8-15,7 4 0 16,2-2-112-16,-5 1 24 0,5-2-96 16,-2-1 8-16,0 0 64 15,-2-2-64 1,1 0 0-16,-6 0 88 0,4 0 32 15,-2-2 32-15,-3-8 72 16,0 0-80-16,0 0-80 16,0 0-72-16,0 4-40 0,0 0-176 15,0-2-264 1,0 1-208-1,0-2 64-15,8 1-24 0,4 2 312 0,-1 2 232 16,-1 4 104-16,4 0 56 16,-2 0 360-16,-1 12 328 15,-1 6-40-15,-1 2-168 0,-2 0-32 31,-6-4-144-31,3-6-136 0,-1-2-144 32,0-6-72-32,-3-2 40 0,0 0 56 0,0 0-24 15,0-8-80-15,2-14-368 0,4-6-544 16,2-8-264-16,3-6-168 31,2-5 71-31,0-5 241 0,3 1 512 16,-3-4 384-16,0 3 136 15,-1 6 272-15,-3 7 392 16,3 12 248-16,-6 14 105 0,2 11-73 15,-1 2-248-15,1 27 152 32,-5 16 56-32,2 16-152 0,-5 13-231 0,0 6-273 15,0-1-72-15,-5-5-32 16,2-10-56-16,-1-12-80 15,0-14 40-15,4-13-40 0,0-14 0 16,0-9-8 0,0 0-80-1,0-18-200-15,4-12-480 0,9-8 103 16,8-2 73-16,2 4 176 0,-2 8 176 15,2 10 152 1,-6 8 80-16,-1 8 80 0,-3 2 88 0,-3 0 32 16,-3 12 136-16,-6 6 136 15,-1 3-104 1,0 4-152-16,-11-1-135 15,-9-2-81-15,-4-6-273 16,0-6-167-16,-2-8-136 16,2-2-48-16,1 0-264 0,6-8 112 31,7-4 496-31,5 4 280 0,5 1 344 15,0 5-32-15,13 2 96 16,11 0 176-16,9 0 72 16,4 2 0-16,3 9-240 0,4-1-240 15,7 2-176 1,24-2-176-1,-14-4-1696-15,-8-2-4473 0</inkml:trace>
  <inkml:trace contextRef="#ctx0" brushRef="#br0" timeOffset="92866">22546 9417 7057 0,'0'0'2256'0,"0"0"-1351"0,0 0 895 15,-5 108-272-15,-5-50-615 16,-1 2-353-16,-2-3-232 0,5-9-56 16,-4-8 104-16,6-12-40 31,1-10-56-31,5-6-112 0,0-6-40 0,0-2-32 31,0-4-16-31,16 0 40 0,12 0 80 0,2-12 72 16,11-8-72-16,1-6-176 0,-5-1-24 15,2 1-592 1,-5 5-656-16,-10 0-528 15,-13-3-457-15,-9 5-303 16,-2 0-1713 0</inkml:trace>
  <inkml:trace contextRef="#ctx0" brushRef="#br0" timeOffset="93019">22623 9473 5193 0,'0'0'2112'16,"0"0"-400"-16,0 0 89 16,0 0-633-16,0 0-152 0,-10 104 105 15,10-51-161-15,-3 0-304 0,3 1-144 16,-1-1-264-16,1-6-248 15,-4-2-40-15,-2 3-1424 32,-2-11-1657-32,-4-12-8209 0</inkml:trace>
  <inkml:trace contextRef="#ctx0" brushRef="#br0" timeOffset="93581">21354 10251 4929 0,'0'0'2624'16,"0"0"-1112"-16,0 0-87 0,0 0-249 15,-81 130-128-15,68-66-176 16,8 2-207-1,5-4-257-15,0-7-192 16,18-11-160-16,8-11-56 16,5-10-184-16,22-14-1017 0,-6-6-1183 15,-7-3-2665-15</inkml:trace>
  <inkml:trace contextRef="#ctx0" brushRef="#br0" timeOffset="93853">21661 10423 5705 0,'0'0'2392'0,"0"0"-1095"0,0 0 303 16,0 0-328-16,-26 107-464 31,26-83-440-31,0-8-208 16,19-9-64-16,-3-7-32 0,4 0 8 15,-3-4 56-15,-2-17-7 0,-7-3-49 16,-5-4 40-16,-3-1-112 31,0 1-281-31,-5 2-399 16,-4 5-312-16,2 0-744 0,7 1-1161 15,7 4-1104 1,7 6 1353-16</inkml:trace>
  <inkml:trace contextRef="#ctx0" brushRef="#br0" timeOffset="94051">21661 10423 432 0,'145'-98'2296'15,"-140"116"161"1,0 10-65-16,-4 8-287 15,-1 10-241-15,0 10-608 0,0 10-240 16,0 7-287 0,2 1-137-1,8 3-152-15,2-7-240 0,0-8-112 16,4-10-80-16,-2-12-8 0,-2-14-88 15,-6-12-560-15,-1-10-769 16,-5-18-703-16,0-16-641 0,0-12-4272 16</inkml:trace>
  <inkml:trace contextRef="#ctx0" brushRef="#br0" timeOffset="94252">21804 10361 2496 0,'0'0'4257'0,"0"0"-3713"15,0 0 704-15,0 0-55 0,0 0-161 16,0 0-256-16,0 0-200 31,118 18-160-31,-100-1 40 16,-5 4 8-16,-8 7 72 0,-5 4 1 15,0 6-65-15,-18 3-248 16,-6-7-224-16,0-4-480 15,4-12-905-15,6-18-599 16,9 0-1241-16,0-10-3000 0</inkml:trace>
  <inkml:trace contextRef="#ctx0" brushRef="#br0" timeOffset="95443">22005 10417 1320 0,'0'0'2464'0,"0"0"33"16,0 0-57-16,113-51-1167 16,-79 36-545-1,-1 3-296-15,-2 0-248 16,-8 0-120-16,-4 2-64 0,-8 2-408 0,-9-2-488 15,-2 0-17-15,0-2-639 16,-10 0 144-16,-11 0 816 16,2 4 592-16,1 4 352 0,4 4 984 31,4 0 248-31,0 7-167 15,4 16-641-15,-1 7 56 0,1 8 112 16,-1 6-184-16,3 2-127 16,0-3-329-16,4-9-224 0,0-8-80 31,0-10-96-31,12-11-617 15,9-5-487-15,3-2 0 0,2-19-112 16,3-7-185-16,-5-2 41 16,-3 4 856-16,-8 5 600 15,-7 12 496-15,-1 7 712 0,-5 2 177 31,0 0-153-31,0 13-232 16,-1 6-176-16,-6 0-304 0,-1-1-288 16,5-6-232-16,0-5-64 0,1-7-512 15,2 0-528 1,0-9-392-16,0-17-809 0,0-6 33 15,0-6 111 1,0 4 809-16,0 4 1352 16,5 8 1248-16,1 10 585 15,-1 8-153-15,2 4-640 0,1 2-248 16,-3 22-47-16,-1 8-25 0,3 4-176 15,-2-2-240 1,1-6-192-16,1-7-104 16,4-11 0-16,0-7-8 15,2-3-8-15,-2-3-40 0,2-20-104 16,-3-3-312-16,-7-4-192 15,-3 3 168-15,0 4 303 16,0 7 185 0,0 6 0-16,0 8 321 15,0 0 39-15,0 2-240 0,0 0-120 16,0 0-152-16,0 0 152 15,5 2 48-15,2 6 120 16,2 2 24-16,-2 2 96 0,-1 0-72 16,-1-1-72-16,0-2-64 31,-2-3-72-31,8-6-8 0,1 0-312 15,1-8-48-15,8-18 104 16,1-6-272-16,2-2-329 16,-1 6 113-16,-4 6 520 0,-6 10 224 15,-3 8 416 1,-5 4 240-16,-5 8 425 15,0 16 79-15,0 4-264 0,0 2-376 16,2-1-360-16,7-8-120 16,-1-5-40-16,10-6-488 15,-2-8-448-15,4-2-200 16,2 0-145-1,4-13-383 1,-3-8-416-16,-2-1-25 16,-4 2 1033-16,-9 0 832 0,-4 2 240 31,-4 4 1224-16,0 4 889-15,-16 3-593 0,-2 7-64 0,-10 0-472 32,7 5-359-32,-1 15-57 15,4 6-88-15,3 2-208 0,7 0-48 16,2-2-48-16,6-6-64 15,0-6-104-15,0-6-8 16,6-8-136-16,14 0-96 0,-4-6-128 16,10-18-216-16,-5-4-225 15,3 0-151-15,-3 2 264 0,-7 4 408 16,-2 8 280-16,-6 6 128 15,-1 4 272-15,-5 4 160 16,0 0-304-16,0-2-256 0,2-13-176 16,1 0-944-1,-1-4-2801-15</inkml:trace>
  <inkml:trace contextRef="#ctx0" brushRef="#br0" timeOffset="95645">22919 9976 5617 0,'0'0'1624'16,"0"0"-1000"-1,0 0 1129-15,0 0-177 16,0 130-696-16,0-83-368 0,0-3-184 0,6-5 32 15,4-6 0-15,1-7-112 16,0-4-63-16,4-5-121 16,3-4-64-1,-1-5 0-15,3-2-281 16,11-6-455-16,-4 0-696 15,-4-8-1873-15</inkml:trace>
  <inkml:trace contextRef="#ctx0" brushRef="#br0" timeOffset="96260">23122 10033 2560 0,'0'0'2265'16,"0"0"-785"-16,0 0 312 31,0 0-311-31,0 0-241 15,0 0-256-15,81 103-192 0,-70-58 144 16,-4 5-71-16,-7 6-105 16,0 2-136-16,-8 4-344 0,-17-1-280 15,-30 25-200 1,5-16-1360-16,-6-8-2401 15</inkml:trace>
  <inkml:trace contextRef="#ctx0" brushRef="#br0" timeOffset="99355">22093 11055 3424 0,'0'0'2897'0,"0"0"-1625"0,0 0 448 15,0 0-143 1,112-16-377-16,-64 4-352 0,10-7-280 16,15-4 33-16,5-9 271 0,6-5 24 15,3 1-352-15,-10 2-320 31,-7 8-112-31,-14 7-112 0,-14 4 72 16,-11 9-72-16,-15 4-48 16,-13 2-512-16,-8 6-688 0,-20 15-425 15,-6 1-3560-15</inkml:trace>
  <inkml:trace contextRef="#ctx0" brushRef="#br0" timeOffset="100135">22185 11104 440 0,'0'0'1336'0,"0"0"72"16,0 0 209-16,0 0-185 16,0 0-208-16,0 0-344 0,0 2-416 15,0-2-232 1,0 1-128-1,0-1-80-15,0 2 24 0,0 0 32 0,0 0 25 16,0 0 55-16,-3 0-8 16,2 0-56-16,1 0-32 15,-2-2 16-15,2 2 72 0,0-2-32 31,0 0-8-31,0 0 112 16,0 0 72-16,15 0 184 16,9-6 120-16,5-4-88 0,5-2-40 15,1-2-48-15,7 0-128 0,3-2-88 16,-1 2-56-16,3 0-23 31,0 2-25-15,-2 0-56-16,-3 2-40 0,-3-1-8 0,-7 6 8 15,-3-1 0-15,-13 4-8 16,-1 0 0-16,-10 2 8 0,1-2 48 15,-6 2-40-15,0 0 56 32,0-2-72-32,0 0-737 15,-3 0-1511-15</inkml:trace>
  <inkml:trace contextRef="#ctx0" brushRef="#br0" timeOffset="103135">12733 10584 4152 0,'0'0'1089'16,"0"0"-225"-16,0 0 664 16,0 0-248-16,0 0-511 15,-24 102-505-15,8-78-112 0,-4 1 104 31,1 0 64-31,-4 1 120 16,-2 0-80-16,0 1 120 0,0-3-64 16,0 2-88-16,-2-3-152 0,-2 2 80 15,0-1-40-15,-2-2 0 16,-1 1-112-16,-5 2 0 15,-5-3 0 1,-4 4-48-16,-4-1 161 16,-5 0-113-16,-9 1 24 0,-1 0-80 15,-1 2-40-15,1 3-8 16,-4-3-24-16,4 2 24 15,6-2 0-15,5-2 64 0,3-4-8 16,9-6-56 0,1-2 0-16,6-4 0 15,-2-4 184-15,1 0 0 0,-4-4-8 16,-4-2 16-16,-4 2-32 15,-7 0-40-15,-7 0-16 0,-4 4 0 32,0 0-56-32,-3 0-40 15,-1 2-8 1,-1-2-48-16,3 1 32 0,2-4-80 0,0 1 88 15,1 0-8-15,2-4 0 16,0 0 8-16,7 0 0 0,1 0 8 31,2 0 8-31,11 0 8 16,4 0-16-16,6-8 0 15,6-4-168-15,4-2-64 0,-3-2 32 16,3-4 80-16,-1-2-40 16,1-4-32-16,1 0 64 0,3-5 16 15,2-1 112 1,4-2 8-16,6-5-8 15,6-4-128-15,0-5 72 0,0-2 64 16,11-2-16 0,7-2 16-16,5 2-8 0,1-1 80 15,2 7 8-15,1 2-24 16,-4 6-64-16,7 4 0 15,1 2 40-15,3 0-32 16,8 0 0-16,5 0 88 0,6 0-96 16,4-2 8-1,1 0 48-15,-3 4-48 0,-5 2-8 16,-3 3 56-16,-4 10-56 0,-1 2-48 31,3 5 40-31,-3 6 8 0,4 2-48 16,2 0 40-16,0 0 8 31,6 0 8-31,-4 0 0 15,3 0-8-15,0 0 0 0,-6 0-8 16,-2 0 8-16,-3 0 0 16,-4 0 0-16,-3 0-8 0,-1 0 8 15,0 0 0-15,0 4-8 16,1 0 8-16,1 0-8 15,1 0 0 1,5 0 0-16,2 3 8 16,-2-4 0-16,0 1 8 0,-2-2-8 15,-4 0 0-15,-6 0 8 0,-2 0-8 16,-4 0 0-16,0 0 0 15,-1 0-8-15,3-2 0 16,1 0 8-16,4 0-8 16,-1 0-8-1,1 0 8-15,0 0 8 0,-5 0 8 16,1 0-8-16,-8-6 0 0,-4 4 0 15,1-2 0-15,-5 4 0 16,2 0-8 0,-3 0-32-16,5 0 40 15,-3 0-8 1,5 0 0-16,-4 0-24 0,3 0 32 15,-3 0 0-15,0 2 8 0,-1 0-8 16,3 0 8-16,-4 0-8 16,-1 0 8-16,1 2 0 0,1-2-8 31,-1 1-8-31,0 1 8 15,4-2 0-15,-4 1 0 16,-1 1 0-16,3 0 0 0,-2 2-8 16,5-2 8-16,-3 3-8 15,5 0 0-15,0-1 8 0,-1 2 0 31,1 1-8-31,-2-3 8 16,0-1 0-16,-4 1-8 16,-3 0 0-16,-4 1-48 0,2-3 40 0,1 2 16 15,-5-1 0-15,5-1 0 16,-5 2 8-16,5 1-8 15,0-1 0-15,-3 0 0 16,-1-3 0 0,0 1-8-16,0 0 8 15,-3-2 8-15,-1-2 0 0,0 3 0 0,0-3 48 16,0 2-56-16,0-2 0 15,0 2 8 1,2 2 64-16,-2 0-64 16,0 0-8-16,0 0 0 15,0-1-64 1,0 4 56-16,0 1-8 0,0 0 16 0,0 0 0 15,0-3 0-15,0 4-8 0,0-3 0 32,0-2-56-32,0 0 0 15,0-4-16-15,-2 2 80 16,-3-2 48-16,-3 0-48 0,-19 0-521 31,1 0-1487-31,-3 0-5826 0</inkml:trace>
  <inkml:trace contextRef="#ctx0" brushRef="#br0" timeOffset="109943">19792 9495 3976 0,'0'0'2577'0,"0"0"-1249"0,0 0 72 16,0 0 1-16,0 0-353 16,0 0-552-16,0 0-352 15,0 0-144-15,0 3-56 0,0 14 56 16,0 3 136-16,0 11 88 0,2 4-24 31,3 9 40-31,-4 9 80 16,4 9-56-16,0 8-16 0,1 8-39 15,4 24-105-15,-2 28-88 16,5 23-8-16,2 9 40 31,-4-10 56-31,-1-11-24 0,2-13-8 16,1 1-64-16,0-21 48 15,0-21-48-15,-1-23 0 0,-1-11-8 16,2 4 88-16,3 1-32 0,0-4-48 15,-6-14 64 1,-1-14-72-16,-7-11 8 0,1-13 72 16,-3-2-80-16,-5-55-112 15,-14-5-1273 1,-7-10-3088-16</inkml:trace>
  <inkml:trace contextRef="#ctx0" brushRef="#br0" timeOffset="111293">19823 9449 3168 0,'0'0'2569'0,"0"0"-1521"0,0 0 112 15,0 0 72-15,0 0-287 16,0 0-249-16,0 0-232 0,114-22-192 15,-70 14 88-15,9 0 96 16,9-1 24 0,6 0-88-16,7-1-112 15,11-5 24 1,8-2 201-16,3-5-121 0,1-3-16 0,1 1-192 15,-2 3-16-15,1 2-64 16,1 4-40-16,-1 2-40 0,-3 3 40 31,-1 5-56-31,-7 0 16 16,-4 5-16-16,-8 0 0 15,-2 0-144 1,-8 0 64-16,4 6 8 0,-4 2 64 0,-1-2-56 16,-1 0 48-16,-3-2-80 0,-2 3 48 31,-4-5-88-31,-4 1-8 0,-5 1-8 15,-3 0-48-15,-8-2-8 16,1 2 8 0,-4-4 15-16,3 0-23 0,0 0 16 0,1 0 40 15,2 0-32-15,-3 0 8 0,2 0 48 16,-1 0-56-1,1 4 24-15,-1 5 8 16,-4-2 80-16,0-1 72 16,0 0-48-16,-1-4 40 15,6-2 8-15,-1 0-8 0,6 0 0 16,1-10 8-1,1-1-8-15,1-2 8 16,-2 1 0-16,-3 5 0 16,-2-2 8-16,-3 3-8 0,-4 0 0 15,-2 0 0-15,-6 2 0 16,-2 1 0-16,-7 0-80 15,-2 3-120 1,-5 0-168-16,-1 0 32 16,-1 0 128-16,-4 0 16 31,3 0 128-31,-3 0 56 0,0 0 0 15,0 0 0-15,0 3 8 16,0 6 8-16,0 5-8 0,0 4 0 16,0 7 0-16,-3 5 48 15,-2 4-48-15,1 4 8 16,-2 1 56-16,1 2 64 0,5 3 0 15,0 2 56-15,0 2-64 0,0 6-72 16,0 7 40-16,0 5 56 16,0 4-136-1,0 6 104-15,0 0-112 16,0 1 0-16,0-2 80 15,11-3 160-15,-2-3 56 0,-3-3-96 0,2-5 8 16,0-7-72 0,0-3-32-16,-1-2-56 15,1-5 8 1,-3 0-40-16,4 0-8 0,-2-4 8 31,-1-1-8-31,-1-5 72 16,0-4-64-16,-4-9-8 0,-1-4 0 15,0-6 64-15,0-7 48 0,0-1-120 16,-11-3-40-16,-28 0-928 15,2-9-960-15,-5-2-4394 0</inkml:trace>
  <inkml:trace contextRef="#ctx0" brushRef="#br0" timeOffset="112837">19870 11522 592 0,'0'0'2296'16,"0"0"-1536"-16,0 0-64 0,0 0 305 15,0 0 87 1,0 0-16-16,0 0-240 0,163-4 48 16,-97-4-31-16,15-2-121 0,12 2-40 15,7 0-216-15,7 2-216 31,-4-2-8-31,-2 2-88 16,-3 0-64-16,-3 2-40 0,5 0-48 16,1 2 80-16,4 2 216 15,3 0 32-15,0 0-144 0,2 0-88 16,-5 0-96-16,0 0 112 15,-2 4 9-15,-3-4-57 16,-5 0-8 0,-2 0 8-16,-9 0 32 15,-7-6-16-15,-3-6 0 0,-9 2 32 16,-5-2-112-16,-7 0 40 15,-3 2-48-15,-6-1 8 32,-6 4 0-17,-7 1 8-15,-3 2-8 0,-4 2-8 0,-6 2 0 16,-1 0 8-16,1 0-8 0,1 0 0 15,2 0 0-15,4 0-8 0,0 0 0 16,1 0 0 0,2 0 8-1,-2 0 0 1,-2 0-8-16,3 0 8 0,-1 2 0 0,-6 0 0 15,5 0-8-15,-4-2 0 0,5 2 0 16,0-2 8-16,-2 0-8 0,4 0 0 31,-6 0 8-31,4 0 0 16,-3 0 0-16,-4 0 0 15,4 0-8-15,-7 0 0 0,2 0 0 16,-5-2 8-16,1 0 0 0,-1 0 0 16,0 0 0-16,0 2 0 31,1-2 0-31,-1 0 0 0,-1 2 0 15,-6 0-8-15,1 0 8 16,-3 0-8 0,-2 0 8-16,1-2 8 0,-3 2 40 0,0 0 24 15,0 0 0-15,0-2 56 31,0 2 24-31,0-5 104 0,0-2 216 16,0-3-176-16,0-5-232 16,-3 2-56-16,-2-4 0 0,2 4-8 15,0-1 8-15,1-3-8 16,2 4 0-16,-5-4 0 15,4-1 0 1,-3-1-48-16,3-6-48 0,-6-1 40 16,6-4-88-16,-3 2-80 15,4 2 64-15,0 4 80 0,0 0 72 16,0 1 0-1,0 2 0-15,0-1 8 16,0-1 0-16,-4-2 8 16,2-1-8-16,-4-4 8 0,1-1-8 15,0 5-48-15,2 3-88 16,-1 4 48-16,4 8 88 15,0 2 0-15,0 3-8 16,0 4 8-16,-1 0-56 0,1 0-136 16,0 0-248-1,-5-4-145-15,2 2-295 16,-7 0-1232-16</inkml:trace>
  <inkml:trace contextRef="#ctx0" brushRef="#br0" timeOffset="115284">12727 10703 208 0,'0'0'1536'0,"0"0"-344"15,0 0 112 1,0 0 33-16,0 0-249 16,-7 0-120-1,7 0-40-15,-3 0-7 0,3 0-17 0,0 0-112 16,-2 0-120-16,2 0-56 15,0 0-80-15,0 0-160 0,0 0-216 32,0 0-160-32,0 0-48 15,0 0-88-15,5-3-48 0,13-3 176 16,5-2 0-16,1-2 8 15,2 0 0-15,0 2 0 0,-5 2 0 16,0 2 8-16,-7 2-8 31,1 0-8-31,-4 2 0 16,-5-2 8-16,-1 2 0 0,-2 0 8 15,-3-3-8-15,0 2-48 16,0 1-992-16,0-2-1905 0,0 2-4384 0</inkml:trace>
  <inkml:trace contextRef="#ctx0" brushRef="#br0" timeOffset="116059">12635 10545 2344 0,'0'0'1672'0,"0"0"-375"31,0 0 15-16,0 0-272-15,0 0-240 0,0 0-152 0,0 0-231 16,64-11-161-16,-43 7-24 16,-3 0-96-16,1 0-72 15,-2 2-56-15,-1-3-8 0,-2 3-496 16,-2 2-1993-16,-6 0-4751 0</inkml:trace>
  <inkml:trace contextRef="#ctx0" brushRef="#br0" timeOffset="127028">3008 8056 6737 0,'0'0'1840'0,"0"0"-1031"15,0 0 375-15,0 0 72 16,0 7-360-16,2 7-440 0,4 10-136 15,2 10 233-15,0 4 127 16,4 5-168-16,-1-1 16 16,-3-7-128-1,2-4-96-15,-2-9-128 16,-5-6-24-16,-1-6-24 15,1-4 120-15,-3-4 64 0,0-2 48 16,0 0-88-16,0 0-272 16,3-8-304-16,2-8-1776 31,0-6-3761-31</inkml:trace>
  <inkml:trace contextRef="#ctx0" brushRef="#br0" timeOffset="128424">3402 7774 3840 0,'0'0'1649'0,"0"0"-153"16,0 0 96-16,0 0-215 16,0 0-321-16,0 0-256 0,0 56-312 15,0 17-56 1,-5 7 232-16,-1 12-80 15,-6 2-199-15,6-17-137 16,0-5-152-16,1-14-88 0,3-16 48 16,2-16-56-1,0-10-208-15,0-16-649 0,0 0-1183 16,0-10-3369-16</inkml:trace>
  <inkml:trace contextRef="#ctx0" brushRef="#br0" timeOffset="129811">3153 8875 536 0,'0'0'1840'0,"0"0"104"0,0 0 145 0,0 0-193 16,0 0-495 0,0 0-289-16,0 0-168 0,0 0-296 0,-4 0-216 15,4 0-208 1,0 0-224-1,6 0-16-15,7 0 16 16,5-6 0-16,-1 4 16 0,6 0-16 16,-7 2 16-16,-1 0-8 15,-4 0 0-15,-1 0 8 0,-4 0-16 0,-3 0 0 31,-3 8 8-31,0 5 80 16,0 4 80-16,-4 4-96 16,-11 0-24-16,-6 3-48 0,2-1-56 15,-1-3 40-15,7-2 8 16,2-6 0-1,1-2 0-15,9-4 0 16,-4-2 0-16,3-4 0 16,2 0-72-16,0 0-24 0,0 0-96 15,12 0 48-15,5 0 144 16,6-10 0-16,1 0 0 0,2-1 8 15,0 0-8-15,-2 1 16 32,-5 1-8-32,-2 4 0 15,-4 1 0-15,-4 0 16 0,-6 0-16 16,2 2 8-16,-3 0 0 15,3-3-8-15,-5 1-112 0,0-2-984 0,0 1-1849 16,0-1-4488-16</inkml:trace>
  <inkml:trace contextRef="#ctx0" brushRef="#br0" timeOffset="130326">3549 8615 3024 0,'0'0'2273'0,"0"0"-513"16,0 0 16-16,0 0-327 0,0 0-417 15,0 42-624-15,-2-1-304 16,-7 12-32-16,1 7 176 15,-4-2 96-15,1-1 112 16,1-10-16 0,2-6-96-16,-1-7-176 0,5-13-80 15,0-2-80-15,0-10-8 0,3 0 0 31,-3 1-632-31,0-4-1184 0,-4-2-4481 0</inkml:trace>
  <inkml:trace contextRef="#ctx0" brushRef="#br0" timeOffset="155551">4111 7987 2904 0,'0'0'2113'0,"0"0"-665"0,0 0-72 0,-6-2-48 16,-6-4-623-16,-2 4-81 31,-4-2-136-31,5 4-256 0,-1 0 104 31,2 0-120-31,3 0 40 16,2 18-200-16,2 4-56 0,5 6-104 16,0 2 24-16,0 0 24 15,10-6 48-15,1-4 8 16,4-6-16-16,-4-4 8 0,2-6-72 15,-3-4 72-15,-1 0 8 16,1 0 0-16,-2-12 0 0,3-8 0 16,-2-3-96-1,-1-2-184-15,0-1-216 0,-5 6-664 16,-3 6-3001-1</inkml:trace>
  <inkml:trace contextRef="#ctx0" brushRef="#br0" timeOffset="156023">3891 7989 1568 0,'0'0'4105'0,"0"0"-3185"16,0 0-608-16,0 0 240 15,0 0 88-15,33 0-360 16,-20-6-120-16,3-2-72 0,-5 0-88 16,-3-6-632-1,-1 4-1448 1,-7 0-3273-16</inkml:trace>
  <inkml:trace contextRef="#ctx0" brushRef="#br0" timeOffset="156360">3891 7989 3600 0,'15'-104'1185'15,"-15"108"-393"-15,0 20 232 0,0 8 400 16,0 12-536-16,2 4-319 31,7 3-305-31,-2-8 8 0,-1-7-112 16,4-8-112-16,-4-7-48 0,1-10 0 15,-2-5 0 1,-2-2-8-16,5-4-488 0,6-2-801 0,-2-13-439 15,-1-4-1313-15</inkml:trace>
  <inkml:trace contextRef="#ctx0" brushRef="#br0" timeOffset="156768">4087 8056 3392 0,'0'0'1369'0,"0"0"-705"0,0 0 88 16,0 0-304-16,0 0-352 31,0 0-96-31,0 0-64 0,0 0-16 15,0 0 72-15,35-15 0 16,-28 5 8-16,-2-2 0 16,-4 2 0-16,1 2 56 0,-2 0 16 0,0 4 120 15,0 0 72 1,0 2 64-1,-2 2-96-15,-9 0-72 0,0 0-160 16,-1 0-184-16,1 8-496 16,3 0-672-16,2-2-1425 15</inkml:trace>
  <inkml:trace contextRef="#ctx0" brushRef="#br0" timeOffset="157216">4277 7971 1032 0,'0'0'2152'16,"0"0"-471"-16,0 0-497 0,0 0 192 15,0 0-360-15,-22 0-496 32,14 6-264-32,1 2-23 0,2-2-1 15,-1 0-128 1,1-2-48-16,5 0-48 0,0-2 0 15,0 2-8-15,0 0 0 0,0 2-80 16,0 4 24-16,0-2-40 16,11 0 32-1,2-4-233-15,5 1 9 16,3-5-176-1,-3 0-224-15,0 0-144 0,-5 0 192 0,-2-5 88 16,-5 1-24-16,-1 4 376 0,-5 0 200 16,0 0 832-1,0 2-48 1,-16 10-568-16,1 4 64 0,-1 0-280 15,3-2 0-15,2-5-728 16,5-5-936-16,2-4-1657 0</inkml:trace>
  <inkml:trace contextRef="#ctx0" brushRef="#br0" timeOffset="157396">4277 7971 3016 0,'70'-45'1200'0,"-64"43"-719"31,4-1 159-31,3-1-200 16,5-4-232-16,1-5-208 0,10-4-336 16,-11 0-1121-16,-2 2-1199 0</inkml:trace>
  <inkml:trace contextRef="#ctx0" brushRef="#br0" timeOffset="157551">4434 7819 1400 0,'0'0'2016'0,"0"0"-327"0,0 0-561 15,0 0-96-15,0 0-432 16,-10 104-240-16,20-78-208 0,6 0-40 15,2-8-112 1,11-6-832 0,-3-8-800-16,-2-4-1457 15</inkml:trace>
  <inkml:trace contextRef="#ctx0" brushRef="#br0" timeOffset="157711">4652 7824 2528 0,'0'0'2144'0,"0"0"-991"0,0 0-273 15,-23 107-264-15,23-80-264 0,0-4-352 16,23-17-688-16,8-6-760 16,-5 0-1145-1</inkml:trace>
  <inkml:trace contextRef="#ctx0" brushRef="#br0" timeOffset="157882">4817 7875 368 0,'0'0'3104'0,"0"0"-1071"31,0 0-689-31,0 0-128 0,0 0-376 16,0 0-576-16,0 0-264 16,0 0-96-16,0 0-440 0,-12 82-384 0,35-100-160 15,-2-4-1185 1,-6-1-1007-16</inkml:trace>
  <inkml:trace contextRef="#ctx0" brushRef="#br0" timeOffset="158125">4817 7875 1712 0,'76'-56'1728'0,"-76"56"-736"0,0 4-87 16,0 1-617 0,0 1-288-16,0 1 0 0,0-1-88 15,5-4-32-15,1 2-48 0,-1-2 40 16,1 0 48-16,1 1 72 15,-1 3 0-15,-1 5 8 0,0 1 32 16,-3 2 168-16,-2 4 96 16,0 0-32-16,0-2-120 0,0-4-144 15,0-6 0 1,0-6-600-16,0 0-1641 0,0-10-807 0</inkml:trace>
  <inkml:trace contextRef="#ctx0" brushRef="#br0" timeOffset="158374">5032 7834 968 0,'0'0'1800'16,"0"0"121"-16,0 0-625 15,0 0-272-15,0 0-264 0,0 0-328 16,0 0-248-16,0 0-32 16,0 0-16-1,0 0-136-15,53-66-208 16,-61 62-128-16,-5 4 8 0,0 0 328 15,2 0 144-15,-1 8 24 16,6 10 120-16,6 1 192 0,0-2-88 16,0 0-279-1,10-3-65 1,9-7-48-16,4 0-129 0,17-7-655 15,-8-5-856-15,2-8-3849 0</inkml:trace>
  <inkml:trace contextRef="#ctx0" brushRef="#br0" timeOffset="158914">5398 7719 2784 0,'0'0'1929'31,"0"0"-561"-31,0 0-160 16,0 0-584-16,0 0-400 0,0 0-96 15,0 0-64-15,0 0-64 16,0 0-24-16,15 62-40 15,-7-83-8-15,-2-7-192 0,-1-4-400 16,-3-2 64-16,-2 0 72 16,0 4 264-16,-2 6 112 0,-9 5 152 0,3 12 168 15,0 7 624-15,4 5 112 16,4 24-640-16,0 9-40 15,0 2 176-15,15-2-168 16,6-6-112 0,2-8-112-16,-4-8 48 15,4-7-56-15,-6-9-168 0,1 0-168 16,-5 0-104-16,0-19-88 0,-2-1-144 15,-4-3-400-15,-3-2-25 16,-4 5 433 0,0 4 376-1,0 8 160-15,0 4 128 0,-4 4 120 16,-3 0 96-16,4 0 16 0,0 0 0 15,1 2-176-15,2 0 232 16,0 2 41-16,0-2 23 0,0 0-120 31,0 0-88-31,0-2-144 16,0 2-104-16,0-2-384 15,0 0-977-15</inkml:trace>
  <inkml:trace contextRef="#ctx0" brushRef="#br0" timeOffset="159165">5585 7640 984 0,'0'0'2224'16,"0"0"41"-16,0 0-361 0,0 0-536 16,0 0-399-16,0 0-641 15,-30 0-248-15,30 0-80 16,0 0-680-16,0 0-1393 15,5 0-575-15,3 0-609 16</inkml:trace>
  <inkml:trace contextRef="#ctx0" brushRef="#br0" timeOffset="159497">5585 7640 1464 0,'47'-62'1448'15,"-60"66"-224"-15,2 10 9 16,-5 6-601-1,3 2-296-15,2-2-128 0,4 0-24 0,7-4 48 16,0-4-232-16,0-4 0 31,0-3-56-31,12-3-8 0,-1-2 56 16,2 0 8-16,0 0-8 15,1-4-72-15,-2-5-136 16,-4 3-24-16,-2 4 136 0,-1 2-16 16,-5 0 120-1,0 4 280-15,0 13 144 16,0 4-112-16,-2-1-192 0,-1 1-120 15,-3-10-144-15,6-5-544 16,0-4-1201-16,0-2-1135 16</inkml:trace>
  <inkml:trace contextRef="#ctx0" brushRef="#br0" timeOffset="160259">5742 7687 784 0,'0'0'1744'0,"0"0"-808"15,0 0 8 1,0 0-15-16,0 0-457 15,0 0-336-15,0 0-136 0,0 0-336 16,0 0 48-16,20-55-913 16,-17 35-255-16,0 2 152 15,0 4 48-15,2 6 1153 0,-3 6 103 31,4 2 311-31,-4 0 361 16,1 12 640-16,-1 6-64 0,-1 2-240 16,4 0-295-16,0-2-289 15,1-6-352-15,4-2-72 31,-2-5-104-31,3-3 40 0,-6-2-16 16,3 0-128 0,2 0 16-16,-2-2-112 0,-5-13-73 0,-1-3 169 0,-2-4 80 15,0-2 128-15,0 0 152 16,-5 4 361-16,-3 6-89 15,2 6 696-15,2 8 704 16,4 0-632 0,0 24-863-16,0 12-265 15,4 8 64-15,7 8-32 0,0 1-16 16,-1 0-72-16,3-2 16 0,-2-8-24 15,-6-2 88-15,3-11-8 16,-6-8 88-16,-2-8 192 0,0-8 96 31,0-2 16-31,0-4-16 31,-10 0-224-31,-3-12-232 0,2-10-32 0,-1-6-224 0,6-4-200 16,4-2-192-16,2 2-232 0,0 2 216 31,5 3 247-31,10 5 233 16,4 1 112-16,-4 2 64 15,2 4 8 1,-4-2 8-16,0 5 104 0,2 0 56 0,-7 2-24 16,2 2 81-16,-4 3 31 0,0 0-48 31,-6 3-80-31,5 2-80 15,-3 0-48-15,3 0-16 16,0 0 16-16,1 0 16 0,-1 0-8 16,-2 0 0-16,2 0 48 0,-2 0-40 15,0 0-8-15,-3 0 48 16,0 0-56-1,0 0-56-15,0 0-688 16,0 0-2097-16</inkml:trace>
  <inkml:trace contextRef="#ctx0" brushRef="#br0" timeOffset="161016">6383 7670 4849 0,'0'0'1928'0,"0"0"-1104"16,0 0-256-16,0 0-320 0,16-22-144 15,9 8 24-15,0-2-8 16,5-2-8-16,2 4 16 0,-6 4-48 15,-2 4-80-15,-1 4 48 32,-6 2-24-32,-1 0 385 15,-4 0 7-15,-4 4 0 0,6 0-80 0,-1-2-208 16,13-2-128-16,0-6-960 15,-5-11-3761-15</inkml:trace>
  <inkml:trace contextRef="#ctx0" brushRef="#br0" timeOffset="161682">6950 7450 3752 0,'0'0'2217'15,"0"0"-969"1,0 0 208-16,0 0 41 16,0 0-337-16,8 139-464 15,-1-94-280-15,1-7-272 0,0-8-88 16,-2-8-56-16,1-10-448 15,-2-12-1000-15,-4 0-1377 32,-1 0-2032-32</inkml:trace>
  <inkml:trace contextRef="#ctx0" brushRef="#br0" timeOffset="162020">6982 7442 1504 0,'0'0'2568'0,"0"0"-623"0,0 0-337 15,0 0-336 1,0 0-255-16,0 0-377 15,0 0-120-15,0 0-136 0,0 0-24 16,60 32-48-16,-57-17-64 16,-3 4-40-1,0-4-136-15,0-2-72 16,0-7-240-16,0-2-160 15,0-4 72-15,0 0-56 0,0 0-336 16,0 0 272-16,8 0 304 0,4 0 56 16,2 0 88-16,-4 4 8 31,0 10 232-31,-2 6 296 15,-8 4 88-15,0 2-168 0,0 0-200 32,-7-4-104-32,-1-6-152 0,-1-8-408 0,2-8-336 0,1 0-776 15,1-32-849-15,2-2-704 16,3 0 145-16</inkml:trace>
  <inkml:trace contextRef="#ctx0" brushRef="#br0" timeOffset="162579">6982 7442 1504 0,'128'-28'1576'0,"-120"28"185"0,-5 0-377 16,5 15 128-16,-8 11-80 15,5 7-551-15,0 1-353 0,0 1-168 32,5-4-248-32,4-7-112 0,4-6-424 15,6-10-368-15,-1-6-201 0,1-2-127 16,2-2-192-16,-7-12-360 15,-1-4-337 1,-8 1 473 0,-2 2 720-16,-8 3 816 0,0 4 88 15,0 4 824-15,-10 4 512 0,-1 0 168 16,-7 0-311-16,5 12-545 0,2 4-216 31,1 2-32-31,8-2 32 16,-2-2-296-16,4-4-216 15,0-2-8-15,0-6-80 0,0-2-208 16,6 0-160-16,4 0 104 15,1-2 32-15,5-10 56 0,-1 3 0 16,1 0 80 0,-2 1 32-1,-4 6 80-15,0 0 56 0,-4 2-8 16,-1 0 16-16,-5 0-8 15,0 0 8-15,0-2 88 0,0-2-64 16,0 0-24-16,0 0 0 16,0 0 0-16,0 4 16 31,-3 0 32-31,1 0 32 0,-1 0-16 15,1 0-64-15,2 0 0 16,0 2-104-16,0-2 56 0,5 0-8 16,7 0 8-16,0 0-56 15,3 0-224-15,4-8-849 16,-4 2-103-1,-4 0-600-15</inkml:trace>
  <inkml:trace contextRef="#ctx0" brushRef="#br0" timeOffset="162783">7428 7386 2664 0,'0'0'2361'0,"0"0"-1417"16,0 0 360-16,0 0 48 15,0 0-423-15,11 122-473 0,1-88-248 16,-4-4-104-16,6-2-104 15,-1-8-536-15,5-8-937 16,5-12-631 0,-4 0-425-16,-3-4 49 0</inkml:trace>
  <inkml:trace contextRef="#ctx0" brushRef="#br0" timeOffset="162938">7598 7520 232 0,'0'0'2184'32,"0"0"-8"-32,0 0-591 0,0 0-521 15,0 0-472-15,0 0-168 16,0 0 152-16,0 0-144 15,-49 56 137-15,46-50-201 0,3-2-328 16,0-2-40-16,5-2-160 16,22 0-585-1,-6-8-1175-15,2-4-4505 0</inkml:trace>
  <inkml:trace contextRef="#ctx0" brushRef="#br0" timeOffset="163211">7845 7408 3368 0,'0'0'2169'0,"0"0"-737"16,0 0 152-16,30 110-343 16,-18-69-721-1,-1 0-288-15,4-7-232 0,-6-6-320 0,-1-12-937 16,-6-16-823-16,-2 0-921 0,0-2-303 15</inkml:trace>
  <inkml:trace contextRef="#ctx0" brushRef="#br0" timeOffset="163667">7869 7399 1504 0,'0'0'2400'0,"0"0"-631"0,0 0-225 16,0 0-272-16,0 0-215 0,0 0-145 15,0 0-248-15,94 62-176 16,-94-45-24-16,0-2-80 0,0 0-144 15,-2-5-240-15,-4-5-128 16,2-1-368-16,1-4-224 16,3 0-208-1,0 0 32-15,0 0 167 0,0 0 465 16,0 5 264-16,0 3 24 15,0 2 424-15,3 2-63 0,-3 0-177 32,0-4-104-32,4-4-104 15,0-4-497-15,3 0-671 0,1-4-496 16,3-12-609-16,1 0-327 15,-1 4 1097-15,0 3 1503 0,2 7 871 16,-6 2 777-16,4 0 64 31,-1 7-247-31,-4 3-209 0,2 0-168 16,-3-5-424-16,1 0-352 15,-2-5-176-15,-4 0-88 16,0 0-48-16,0 0-208 0,0 0 8 16,0-12-912-16,-10 2-840 31,0-3-1033-16</inkml:trace>
  <inkml:trace contextRef="#ctx0" brushRef="#br0" timeOffset="163813">8163 7504 1280 0,'0'0'1944'16,"0"0"-287"-1,0 0-521-15,0 0-488 0,0 0-376 16,0 0-272 0,0 0 0-1,0 0-1184-15,105 53-897 0,-100-53-447 16</inkml:trace>
  <inkml:trace contextRef="#ctx0" brushRef="#br0" timeOffset="163936">8163 7504 2608 0,'134'-11'2313'16,"-116"26"-801"-16,-2 0-544 15,3 2-576-15,2-3-208 0,-3-4-184 16,-3-4-368-16,1-6-912 0,-7 0-1081 16,-1-4-327-16</inkml:trace>
  <inkml:trace contextRef="#ctx0" brushRef="#br0" timeOffset="164065">8371 7478 4208 0,'0'0'2465'16,"0"0"-689"-16,0 0-543 0,0 0-585 31,0 0-568-31,-82 116-80 16,66-80-2401-16</inkml:trace>
  <inkml:trace contextRef="#ctx0" brushRef="#br0" timeOffset="165424">8751 7574 4721 0,'0'0'2968'0,"0"0"-1688"16,0 0-791-16,0 0 207 0,0 118-96 16,8-76-328-16,6-8-216 15,1-6-16-15,-2-7-40 0,0-12 0 0,-4-5 0 16,0-4-256-1,-3 0-48 1,2-21 40-16,0-9 56 16,-5-7-488-16,-1-1 47 0,-2 2 313 15,2 10 256 1,-2 12 80-16,4 10 216 0,1 4 296 0,2 8-167 15,1 15 143-15,6 0 48 32,-1-1-96-32,3-1-208 0,-3-10-152 15,0-7-8-15,2-4 32 16,-7 0 112-16,2-10-48 0,-6-12-144 31,-2-6-24-31,0-4-296 16,-2 0-144-16,0 6-160 15,0 6 88-15,0 8 232 0,0 10 152 16,0 2 40-16,0 5 88 15,1 20 88-15,4 7 120 0,2 6-64 16,-1-1-40 0,2-5-96-16,-5-6 40 0,2-9-40 15,0-7-8 1,-3-7-8-16,-2-3-40 0,4 0-240 15,-2-7-329-15,8-8 225 16,-4-6-672-16,4 1-80 0,0 4 680 16,-1 7 288-1,1 2 176-15,-2 7 88 16,-3 0 120-16,0 0 208 15,-4 8 40-15,-1 4-104 0,0 0-144 16,0-2-208-16,0-4-64 16,0 0-1592-16,0-6-3497 0</inkml:trace>
  <inkml:trace contextRef="#ctx0" brushRef="#br0" timeOffset="165756">9137 7674 1224 0,'0'0'2416'0,"0"0"-263"15,0 0-497-15,0 0-432 16,0 0-704-16,0 0-295 31,0 0-225-31,0 0-16 0,0 0-465 16,74-46-255-16,-74 46-72 15,0 0 176-15,0 0-400 0,-10 10 168 16,-1 0 79-16,3 2 361 31,1-4 320-31,3-2 96 16,2-2 8-16,0-2 0 0,2 0 56 0,0 3-56 15,0 0 96-15,0 1 424 16,0 4-72-16,2 1-39 0,4-4-121 15,1 1-176 1,-1-2-32 0,1-4-80-16,-1-2-320 15,-1 0-649 1,0-14-47-16,-3 0-720 0</inkml:trace>
  <inkml:trace contextRef="#ctx0" brushRef="#br0" timeOffset="166165">9137 7674 1224 0,'87'4'1544'16,"-87"8"-96"-16,5 0-447 15,-5-4-385-15,1-1-408 0,4-7-208 16,2 0-72-16,2 0-64 0,3 0-144 16,1-13-80-16,-2 1-433 31,-3 2-223-31,2 0 128 0,-5 4-128 15,-2 4 296-15,-3 2 504 16,3 0 216-16,-3 0 64 16,0 0 136-16,2 0 168 0,4 0-104 31,-1 0-112-31,1 0 32 15,6 0 160-15,-3 0 24 0,1 0-112 16,-2 0-72-16,0 0 72 16,-1-2-16-16,-4-4-40 15,-1 0-200-15,-2 0-48 0,0 0-136 0,0 4-208 16,-9 2-200-1,-5 0 8 1,1 0-216-16,0 12 296 16,7 2 504-1,2 0 616-15,4 0 88 16,0-2-368-16,12-4-336 0,7-4-16 15,-3-4-1480-15</inkml:trace>
  <inkml:trace contextRef="#ctx0" brushRef="#br0" timeOffset="166493">9542 7520 1672 0,'0'0'1896'15,"0"0"-872"-15,0 0 113 16,-3 118-401-16,3-88-368 15,0-6-272-15,0-8-72 0,0-7-24 32,0-5-280-32,0-4-424 15,0 0-520-15,3-7 263 0,5-7 505 16,0 3 104-16,2 0 192 15,-2 3 160-15,-3 6 256 16,-2 2 184-16,-3 0 168 0,0 0 385 16,0 8-1-1,-3 6-408-15,-10-2-320 16,-2 0-176-16,4-5-88 0,3-7-448 15,8-4-1136-15,0-17-761 16,0 1 49-16</inkml:trace>
  <inkml:trace contextRef="#ctx0" brushRef="#br0" timeOffset="166653">9542 7520 992 0,'74'118'1464'0,"-69"-112"88"0,0 0-15 0,-2 0-521 16,2-2-256-16,-5-4-208 16,0 0-256-16,0 0-24 15,0 0-112 1,0 0-160-16,0-12-536 15,0 2-872 1,0 0-1633-16</inkml:trace>
  <inkml:trace contextRef="#ctx0" brushRef="#br0" timeOffset="166820">9700 7557 928 0,'0'0'2752'0,"0"0"-615"16,0 0-713-1,0 0-496-15,0 0-456 0,125 99-240 16,-99-77-128-16,-2-4-104 0,-2-6 0 15,3-8-1000-15,-9-4-1096 32,-3 0-2009-32</inkml:trace>
  <inkml:trace contextRef="#ctx0" brushRef="#br0" timeOffset="166977">9844 7514 4456 0,'0'0'2113'0,"0"0"-841"0,0 0 8 16,0 0-199-16,-87 134-593 15,59-86-488-15,9-12-568 16,1-6-1961-16</inkml:trace>
  <inkml:trace contextRef="#ctx0" brushRef="#br0" timeOffset="169182">7328 7030 4064 0,'0'0'1785'15,"0"0"-969"-15,0 0 432 16,0 0-112-16,0 0-647 0,8 36-281 15,-5-17-104-15,-1-1 0 16,4-4-56 0,-6-3 80-16,0-2 40 15,0-1 160-15,0-4 8 16,0 0-32-16,0-4-96 0,0 0-16 15,0 0 56-15,0 0-40 16,0 0-56-16,0 0 0 31,0 0-152-31,0 0-104 0,0 0-328 16,0 0 24-16,0 0-264 0,0 0-184 15,0-2-97-15,0 2-1255 0</inkml:trace>
  <inkml:trace contextRef="#ctx0" brushRef="#br0" timeOffset="170768">7364 6962 888 0,'0'0'1488'0,"0"0"144"16,0 0 121-16,0 0-273 16,0 0-496-16,0 0-48 0,0 0-23 15,-31 21-425-15,18-6-160 31,2 6-40-31,-4-1-64 0,7-1-120 16,2 0-16-16,6-6-88 16,0 2 0-16,0-3-64 31,11-5 16-31,3 0 32 0,3-3 8 15,-1-2-48-15,-3 0 56 16,-2-2 0-16,-5 2 0 0,-1 0-8 16,-3 0 8-16,-2 4 8 15,0 6 384-15,0 4 224 16,-13 8-288-16,-2 0-248 0,-4 3-80 31,1-8-760-31,5-6-1336 0,4-8-969 16,4-5-2016-16</inkml:trace>
  <inkml:trace contextRef="#ctx0" brushRef="#br0" timeOffset="172135">7422 7223 1176 0,'0'0'1448'0,"0"0"304"32,0 0 73-32,0 0-345 0,0 0-440 15,0 0-215-15,0 0-457 16,0 0-104-16,82-76-136 15,-80 62-128-15,-2-2-32 16,0-3-176-16,0 4-248 0,-13-2-73 16,-2 2-191-1,-4 3 120-15,4 3 136 16,-1 5 432-16,5 4 32 15,3 0 232-15,1 2 288 16,7 15-304-16,0 0-200 0,0 4 48 16,0 1 8-16,7-5-16 31,6-4-48-31,0-5-8 0,3-4 0 15,-5-4-176-15,2 0 8 16,-2-12-24-16,1-8-272 16,-4-7-464-16,0-3-168 0,-5 4-1 15,0 5 657-15,-3 4 440 16,0 9 488-1,0 8 1105 1,0 0-65-16,0 16-720 0,0 14-656 0,0 7-96 16,0 3-56-16,0-4 8 15,0-8-8-15,8-6 0 0,2-12-56 16,1-6-176-1,-3-4-344-15,4 0-24 16,-1-14 56-16,0-8-416 16,1-4-289-16,-4-1 25 0,1 3 544 15,-2 9 680-15,-7 7 224 16,0 6 952-16,0 2 681 0,0 0-433 31,0 8-584-31,0 5-512 16,0 4 16-16,-5-4 72 0,5 0-216 31,0-7-144-31,0-2-56 0,0-2-16 0,0-2-280 0,5 0-144 15,1-2 48-15,4-10-8 32,1-2-200-32,-1 0 80 0,0 3 264 15,-2 5 176-15,-2 6-16 16,-3 0 96-16,-3 0 72 15,0 10 272-15,0 5 72 0,0-4-136 16,0 0 32-16,2-3-96 16,1-6-136-16,0-2-80 31,1 0-120-31,4 0-64 0,0 0 80 0,0-4 48 15,2-6-72-15,-1-1-112 16,1 2-96-16,-2 1 0 0,-3 1 160 16,0 3 120-16,-4 2 56 15,-1 0 208 1,0 2 464-1,0 0 136-15,0 0-136 0,0 0-352 0,0 2-232 16,0 4-88-16,0 1 0 16,0-3-200-1,5-2-584-15,0-2-200 0,0 0-256 0,0 0-281 31,3-4 225-31,-3-9 120 16,3 4 264-16,1 1 576 0,-1 2 336 16,4 6 248-16,-7 0 520 0,1 0 368 15,-1 8-88-15,-3 5-312 31,2 0-143-31,-2-3-201 32,1-3-152-32,-3-1-144 0,3-4-96 15,-3-2-24-15,5 0-368 16,2 0-120-16,-2 0 39 0,1-2 161 15,1-5-64 1,-3-3-144-16,1 2-104 0,0-3-16 31,-5 4 272-31,0 1 368 0,0-2 48 16,0 3 416-16,0 3-40 0,0 2 544 15,0 0 40-15,0 0-375 0,0 7-425 16,0 3-24-16,0-1 80 16,0-1-96-16,0-1-88 15,7-3-72-15,-1-2 32 0,2-2-40 16,0 0-416-16,-1 0-272 15,-1-2-209-15,1-7-247 0,-3 1-208 0,1 1 400 32,-3 3 952-32,1 2 88 15,-1 2 528-15,-2 0-40 16,1 0 168-1,1 0-56-15,1 0-8 16,-3 0 64-16,2 0-71 16,-2 0-57-16,0 0-136 0,0 0-152 15,0 0-296-15,0 0-32 16,0 4-864-16,0 1-521 15,3 1-983-15</inkml:trace>
  <inkml:trace contextRef="#ctx0" brushRef="#br0" timeOffset="174463">9222 7145 1632 0,'0'0'3321'16,"0"0"-1545"-1,0 0-480-15,0 0 129 16,0 0-321-16,0 16-560 0,0 6-384 16,2 2-64-16,4 4-8 15,-1-2 16-15,2-1-16 16,-1-2 40-16,-1 1-120 0,1-3 144 15,-2-2 32-15,-3-3-56 16,-1-2-24-16,0-5-8 16,0-3-24-16,0-4 168 15,0 1 160-15,0 1-56 16,0 0-192-16,-5 0-56 15,-6 1 0-15,0-3-48 0,-2-2-48 16,-5 0-152-16,-1 0-456 16,-4-5-800-1,7-5-488-15,8-1-2801 0</inkml:trace>
  <inkml:trace contextRef="#ctx0" brushRef="#br0" timeOffset="175084">9366 7316 80 0,'0'0'1384'0,"0"0"-264"0,0 0 24 16,0 0 177-16,0 0-345 15,0 0-416-15,0 0-8 0,0 0 16 16,42 104-128-1,-39-97-280-15,2-3-112 16,0-4-40-16,-2 0 0 16,2 0-8-16,0-4-120 0,1-13-240 15,1-4-536-15,-4-5-184 16,-1 2-177-16,-2 5 425 15,0 2 832-15,0 9 304 32,0 8 1065-32,0 0 215 0,0 0-496 0,0 12-496 15,0 4-328-15,0-2-64 0,6 1-112 16,5-6-80-16,-3-3-8 15,4-4 0 1,2-2-224-16,-2 0-16 16,1-2-96-1,-2-8-160-15,-3 1-16 0,-2-2 120 0,-1 5 160 16,-2 4 232-16,-3 2 24 15,0 0 576-15,0 0 200 0,0 0-272 16,0 0-200-16,0 0-176 31,0 0-152-31,0 0 0 16,0-4-296-16,4-3-192 0,1-6 160 15,4-1-504-15,-2 2 80 16,-1 4 456-16,-1 6 240 0,-4071 2 56 16,8142 0 296-16,-4071 8 352 31,-2 12 0-31,-2 1-208 0,1-2-176 31,1-2-56-31,-1-8-88 0,-2-3-120 0,3-6 0 0,-3 0-360 16,0-2-952-16,0-11-936 15,0-6-2728 1</inkml:trace>
  <inkml:trace contextRef="#ctx0" brushRef="#br0" timeOffset="175240">9599 7220 1216 0,'0'0'1280'0,"0"0"-360"15,0 0 16-15,0 0-423 16,0 0-353-16,0 0-160 16,30 66-1121-16,-30-61-1391 0</inkml:trace>
  <inkml:trace contextRef="#ctx0" brushRef="#br0" timeOffset="175389">9599 7220 1672 0,'64'69'1864'0,"-51"-75"-167"15,3-2-553-15,2 2-352 16,1-2-200-1,-4 2-376-15,3 0-136 16,-4 2-80-16,-2 0-632 16,-3 2-616-16,-4 0-513 15,-5 0-383-15,0 0 168 0</inkml:trace>
  <inkml:trace contextRef="#ctx0" brushRef="#br0" timeOffset="175603">9734 7213 200 0,'0'0'1512'16,"0"0"216"-1,0 0 41-15,0 0-417 16,0 0-560-16,0 0-376 0,0 0-184 15,0 0 24-15,-34 58 72 0,34-38-80 16,0 2 136 0,0-2 265-16,10-1-65 31,-2-8-368-31,-3-1-136 15,5-3 24-15,-2-7-104 16,8 0-72-16,-2-7-648 0,-2-7-2017 16</inkml:trace>
  <inkml:trace contextRef="#ctx0" brushRef="#br0" timeOffset="178960">10681 7081 1560 0,'0'0'2288'31,"0"0"-527"-31,0 0-281 16,16 146-32-16,-11-102-567 0,1-4-441 15,-4-8-288-15,3-8-88 16,-1-9 0-16,-4-8-48 0,0-7 32 0,0 0-48 15,0-7-360 1,0-14-1713 0,0-3-4296-16</inkml:trace>
  <inkml:trace contextRef="#ctx0" brushRef="#br0" timeOffset="179512">10643 6981 1280 0,'0'0'1880'0,"0"0"-239"32,0 0-209-32,0 0-504 0,0 0 112 0,0 0-232 0,0 0-143 31,118 34-225-31,-110-23 32 0,-6 6-8 15,-2 0-104-15,0 6-56 16,-2-1-248-16,-14-1-56 0,2 0-616 16,-1-5-776-1,6-8-393 1,4-8-15-16,5 0-345 15,0 0 633-15,3-10 1072 0,11 0 336 16,3 2 104-16,-1 2 240 16,-2 4 336-16,1 2 224 0,-2 0 32 15,-4 0-143-15,0 0-193 16,2 0-240-1,-6 0-120-15,-2 0-48 16,2 0-32-16,-2 0 24 0,-3 0-80 16,0-9 8-16,0 2 8 15,-5 1-8-15,-6 2 0 0,-2 4 120 16,2 0 168-16,-1 0 176 15,1 10 24 1,5 4 16-16,2 2 104 16,4 0-216-16,0-4-232 0,0-1-111 31,7-4-1-31,4-3-40 15,4-2-16-15,1-2-104 0,0 0-353 16,2-6-775 0,4-20-704-16,-1 2-569 0,-6 1-199 15</inkml:trace>
  <inkml:trace contextRef="#ctx0" brushRef="#br0" timeOffset="179639">10942 7071 232 0,'0'0'2240'0,"0"0"-224"15,0 0-295-15,0 0-713 16,0 0-512-16,0 0-104 31,0 27-120-31,0-18-80 0,0-3-96 16,0-2-96-16,0-4 0 15,5 0-864-15,2-2-1184 0,-1-12-2713 0</inkml:trace>
  <inkml:trace contextRef="#ctx0" brushRef="#br0" timeOffset="180509">10942 7071 880 0,'84'-131'2640'16,"-84"140"-1279"-1,0 6-169 1,0 6 184-16,0 3-544 15,0 6-288-15,0 4-80 0,5 2 9 16,2 4-193-16,-1-2-120 16,4-2-16-16,-4-4-40 0,-1-4-96 0,1-6 72 31,-6-4 40-31,0-6 16 15,0-1 88-15,0-5 16 16,0-3-72-16,-16-1-168 0,3-2-928 16,-3-3-601-1,2-20-79-15,1-9-416 0,1-4-513 0,8-2 793 31,4 3 1744-31,0 6 72 16,0 3 824-16,16 6 176 0,0 1 272 16,2 6-327-16,4 3-417 15,-1 3-208 1,0 3-240-16,2 4-48 0,1 0 16 0,-8 0 56 31,0 13 0-31,-4 0 80 16,-6 2-72-16,-1-1 112 0,-3-7 40 15,-1 0-136-15,2-7-200 16,1 0-128-16,-1 0-392 0,2-5 104 15,-2-6 48-15,5-1-264 16,-5-1-120 0,5 6 312-16,-4 3 240 15,0 2 56-15,1 2 56 0,-3 0 88 16,0 0 96-16,1 0 48 15,-2 0-96-15,3 0-40 0,-3 0 72 32,4-2-32-32,-3-7-48 0,4 1-16 15,-1 1-144-15,1 1-48 16,1 4 88-16,-1 2 31 0,4 0 89 31,-2 0 56-31,0 4 305 16,0 2 31-1,-1-1-56-15,-1 1-168 0,-1-4-48 0,0-2-72 16,0 0-48-16,-2 0-96 0,5-4-192 15,-1-7-344-15,1-1-505 16,1 1-15-16,3 5 688 16,-4 3 280-16,0 3 56 0,-3 0 128 31,3 0 0-31,-5 0 96 15,2 0-88-15,0 0 40 0,-4 0 8 16,2 0-56-16,1 0-184 16,0-4 128-16,1 0-16 15,2 2 72-15,-6 0 0 0,4 2 32 16,0 0-16-16,2 0 72 15,-1 0-80 1,0 0-8-16,1 0-432 0</inkml:trace>
  <inkml:trace contextRef="#ctx0" brushRef="#br0" timeOffset="181754">10647 7520 5217 0,'0'0'2184'0,"0"0"-608"15,0 0 25-15,0 0-569 0,0 0-752 16,-10 84-192-16,10-44 136 16,0 3-8-1,0-6 56-15,0-4 32 16,0-9-72-1,0-7-96-15,0-4-96 0,6-5-40 0,1-4-16 16,4-4-32-16,1 0-80 16,4 0-136-16,-2-17-48 0,7-6-48 31,-3-5-304-31,-2-3-152 15,-1 7 112-15,-4 6 344 16,-3 8 240-16,-5 8 112 0,-1 2 8 16,1 0 160-16,0 15 144 15,1 0 80-15,2-1-128 0,1-4-112 16,-1-2-128-1,2-8-8-15,-5 0 120 16,2 0 144-16,0-6 40 16,-3-10-48-16,-2-4-120 0,0 0-136 15,0 2-8-15,0 4-184 16,0 4-320-16,-5 8-384 15,5 2-537-15,0 0-1655 16</inkml:trace>
  <inkml:trace contextRef="#ctx0" brushRef="#br0" timeOffset="182410">10957 7580 120 0,'0'0'1800'16,"0"0"504"-16,0 0 201 15,0 0-433-15,0 0-775 0,-16 0-577 16,1 8-208-1,4 2-208-15,-1 4-168 0,4 0-64 0,8 0-72 16,0-2-128-16,0 0-464 31,7-4-336-31,9-4-137 16,-3-2-343-16,3-2 136 0,-1 0-32 15,2-4-201-15,-5-8 193 16,2-2 216-16,-4 2 432 0,-2 0 480 31,-5 4 184-31,0 0 576 16,-3 6 488-16,0 0 680 0,0 2 89 15,-3 0-665-15,-5 0-440 0,0 14-232 16,-2 0-272 0,6 2-96-1,2 0-56-15,2-4-72 16,0-3-8-1,0-5 0-15,0-4-272 0,8 0-248 16,3 0 32-16,1-11-88 16,-1-9-264-16,0-2-577 0,-3-4-199 15,-3 0 504 1,-3 1 816-16,-2 2 304 0,0 1 616 0,-2 1-160 15,-11 2-208-15,4 0 96 16,0 6-64-16,5 0-16 16,2 6 56-16,2 3 200 0,0 0 137 15,0 2 7-15,0 2-168 0,0 0-144 31,0 0 32-31,0 0-128 16,0 0-120-16,0 4 64 16,3 15 160-16,9 9 160 0,2 6 24 15,5 7 41-15,-2-1-289 16,4 0-160-16,3-6-128 0,-5-4 8 31,4-10-8-15,-7-5 8-16,2-8-16 0,1-7-8 15,0-7-753-15,-6-14-1359 0,-1-5-3801 0</inkml:trace>
  <inkml:trace contextRef="#ctx0" brushRef="#br0" timeOffset="183971">11335 7525 3928 0,'0'0'1465'16,"0"0"-585"-16,0 0 400 15,0 0-352 1,0 107-528-16,0-83-200 16,1-4-72-16,1-7-40 0,3-8-23 15,-5-3-49-15,0-2 104 16,0 0-120-16,3-18-48 15,0-8-105-15,2-8-263 16,0-4-368-16,3 0-120 16,2 4 488-16,1 10 320 15,-3 7 96-15,0 13 216 0,-1 4 88 16,-3 0 216-1,3 19 160-15,-1 7-64 0,-2 0-191 16,4-1 7 0,-5-2-224-16,2-7-128 15,1-6-80-15,-1-4 0 16,1-6-8-16,1 0-352 0,3-2 24 15,-2-16-57-15,1-4-287 32,-1-2-400-32,-1 3 408 0,1 6 280 15,-6 5 392-15,-1 5 96 16,-1 5 664-16,5 0 24 0,-5 9-200 31,2 7-16-31,3 0-175 16,1-2-177-1,2 0-96-15,2-6-120 0,-2-4 0 0,0-4-24 16,2 0-609-16,-4-4-55 15,4-15-352-15,-5-2-456 0,1-1-553 16,-3 3 721-16,2 8 1160 0,-3 5 168 16,-2 6 1024-16,0 0 513 15,0 12-97-15,0 6-176 16,0 3-384-1,0-2-200-15,0-6-423 0,1-4-193 16,4-7-64-16,2-2-289 0,2 0-271 31,1-2 64-31,-2-14-280 16,0-2-192-16,3 0-312 15,1 4 343-15,-1 5 529 0,-4 5 408 16,-1 4 208-16,4 0 497 16,-5 0 271-16,-2 4-40 0,5 3-336 15,-5-3-304-15,4 0-200 31,2-4-96-31,3 0-24 0,-1 0-344 32,3-6 40-32,-2-5 8 0,-1 0 136 0,4 1-96 0,-6 1 208 15,-1 2 72-15,-1 3 0 16,-4 0 64-16,-3 2 144 31,0-2 472-31,0 1 256 0,0-1-584 16,0 0-224-16,-2 2 8 15,-4 2-128-15,-1 0 40 0,1 0 48 16,1 2-96-16,0 11 0 0,4-1 0 15,1-3 0 17,0 2-8-17,0-5-48-15,0-2 48 0,1-2-112 31,9-2-400-31,1 0-128 0,-1 0 0 0,1-12-112 0,-1-1-144 0,-2 2 239 16,2 3 281-16,-9 1 384 16,-1 3 432-16,0 4 561 15,0 0 151-15,0 0-24 16,0 0-336-1,0 11-504 1,4 1-144-16,-3 4-48 0,4 0-88 0,0-2 0 16,-2 2 64-16,2-5-56 15,-3 0-8-15,2-3 8 0,0-2 8 16,-3-3-16-16,-1-1-8 15,2 0 8-15,-2-2 0 0,0 3 0 16,0-3 56-16,0 0 48 16,0 0 64-16,0 0 401 31,0-7-305-31,0-6-256 0,0-6 0 15,0-4-8-15,0-5 8 16,0 0-8-16,0 4-40 0,10 1-504 16,-2 10-1153-16,0 4-3336 0</inkml:trace>
  <inkml:trace contextRef="#ctx0" brushRef="#br0" timeOffset="184131">12189 7557 4560 0,'0'0'5674'16,"0"0"-5338"-16,0 0-336 15,0 0-232-15,0 0-2905 0</inkml:trace>
  <inkml:trace contextRef="#ctx0" brushRef="#br0" timeOffset="185216">11289 7866 5433 0,'0'0'3896'0,"0"0"-2647"16,0 0-33-16,0 0-224 0,0 0-384 15,0 0-144 1,0 0-183-16,122-47-105 16,-80 34-176-16,9 1-256 15,-9 3-1345-15,-11 1-4432 0</inkml:trace>
  <inkml:trace contextRef="#ctx0" brushRef="#br0" timeOffset="186024">9331 7885 5657 0,'0'0'2936'16,"0"0"-2184"0,0 0-359-16,0 0 399 15,0 0-176-15,121-4-328 0,-78 2-192 16,15-2-96-16,-8 0-1344 15,-14 1-4962-15</inkml:trace>
  <inkml:trace contextRef="#ctx0" brushRef="#br0" timeOffset="186684">7708 7955 2936 0,'0'0'2073'0,"0"0"-353"15,0 0 272-15,0 0-383 0,0 0-345 16,72 8-160-16,-48-8-552 15,9 0-288-15,5 0-264 0,30-8-88 16,-8 0-1488 0,0 4-3817-16</inkml:trace>
  <inkml:trace contextRef="#ctx0" brushRef="#br0" timeOffset="187703">12438 7602 4905 0,'0'0'4328'15,"0"0"-3167"-15,0 0-641 16,0 0 296-16,0 0-320 15,122-4-344 1,-55-5-152-16,-12 4-616 16,-9-3-4833-16</inkml:trace>
  <inkml:trace contextRef="#ctx0" brushRef="#br0" timeOffset="189229">13151 7427 5817 0,'0'0'2648'0,"0"0"-1215"0,0 0 319 0,0 0-88 15,0 0-623-15,-3 10-641 16,0 12-368-16,3 8-32 0,0 4-8 16,0 2 8-16,0-6-8 31,6-5 0-31,6-5-40 0,-1-6-16 15,0-4-16-15,1-4 8 0,1 0-40 16,1-4-8-16,1-2 16 16,1 0 48-16,-3 0-25 15,3 0 65 1,0-12 8-16,-1-6 8 15,1-4 0-15,-5-4 73 16,2-4-25-16,-3 0 56 0,-7-2 0 0,-3 0-8 16,0-1 32-16,0 6-128 15,-7 1-480 1,-7 5-993-16,3 10-1183 15,1 7-3690-15</inkml:trace>
  <inkml:trace contextRef="#ctx0" brushRef="#br0" timeOffset="189730">13437 7369 4977 0,'0'0'2056'16,"0"0"-896"-16,0 0-40 0,0 0-247 31,0 0-505-31,0 0-168 16,0 0-112-16,0 0-40 15,105-15-48-15,-92 13 0 0,-6 2-80 16,-4 0-152-16,-3 0 0 0,0 0 232 15,0 0 40-15,-3 0 136 16,-10 7-160 0,1 1 328-16,-7 3 240 15,3-1-112-15,3 3-64 16,2 6-200-16,1 1-160 0,4 3-40 15,4 5-8-15,2 1 0 0,0-1-8 16,0 0 8-16,0-2-8 31,0-2 0-31,2-6 0 0,2-2-112 16,-2-4-16-16,-2-4-64 15,0-1 48-15,0-4 144 0,0-3 8 16,0 2 8-16,0-2 80 16,0 0-40-1,0 0 232-15,0 0-24 16,0 0-128-16,0 0-128 15,3-2-8-15,9-6-88 0,2 0 40 16,7-2 48-16,-2 2-40 16,6-2-568-16,-4 2-1208 0,-7 2-3954 15</inkml:trace>
  <inkml:trace contextRef="#ctx0" brushRef="#br0" timeOffset="190965">13836 7555 1560 0,'0'0'6457'31,"0"0"-4408"-31,0 0-969 0,0 0-224 15,0 0-632-15,0 0-224 16,26 0-944 0,-7 0-560-16,1 0-1689 0</inkml:trace>
  <inkml:trace contextRef="#ctx0" brushRef="#br0" timeOffset="191112">14077 7529 1144 0,'0'0'3336'0,"0"0"-1743"15,0 0-457-15,0 0-504 16,0 0-632-1,0 0-464-15,0 0-2224 16,11 7-369-16</inkml:trace>
  <inkml:trace contextRef="#ctx0" brushRef="#br0" timeOffset="192108">14227 7538 2600 0,'0'0'3129'16,"0"0"-1737"-16,0 0-976 31,0 0-416-31,0 0-312 0,0 0-360 15,0 0-1481-15</inkml:trace>
  <inkml:trace contextRef="#ctx0" brushRef="#br0" timeOffset="192394">14485 7538 3744 0,'0'0'2489'31,"0"0"-1161"-15,0 0-680-16,0 0-648 0,0 0-8 0,0 0-1672 15,0 0-2881-15</inkml:trace>
  <inkml:trace contextRef="#ctx0" brushRef="#br0" timeOffset="192631">14485 7538 800 0,'146'6'1704'0,"-146"-6"-1232"0,0 0-472 16,0 0-1696-16</inkml:trace>
  <inkml:trace contextRef="#ctx0" brushRef="#br0" timeOffset="193467">14119 7787 384 0,'0'0'5921'0,"0"0"-3993"0,0 0-864 15,0 0-143-15,0 0-57 16,0 0-224-16,76-19-344 0,-46 11-184 16,3 1-48-16,-4-4-64 15,-3 1-496-15,-4 2-512 31,-4-2-401-31,-7 2-279 0,-4 0 152 16,-7 0 280-16,0 0 391 16,0 0 641-16,-15 0 224 0,-1 4 800 15,0 0 121-15,3 4 447 16,2 0-120-1,3 0-128 1,0 4-239-16,1 12-209 0,5 8-288 0,2 8-48 16,0 2 0-16,0 4-72 15,0-1-168-15,0-5-24 0,0-4-72 16,0-8-768-1,0-8-1032-15,5-6-2305 16,-1-6-920 0</inkml:trace>
  <inkml:trace contextRef="#ctx0" brushRef="#br0" timeOffset="193938">14390 7860 640 0,'0'0'1576'0,"0"0"72"31,0 0-319-31,0 0-57 16,0 0-216-16,0 0-368 0,0 0-416 15,0 0-136-15,91-81-56 16,-91 66-80-16,0 2-112 0,0 0-224 15,-10 3-48-15,-3 5 176 32,-2 5 152-32,-1 0 56 15,2 5 168-15,6 11-16 0,1 4 136 16,4-1 40-1,3-4-136-15,0-2-128 0,3-5-64 0,9-4 0 16,2-4-112-16,1 0-120 16,1-10-208-16,-2-11-344 15,4-1-464 1,-5-1-305-16,-2 2 321 0,-4 5 768 15,-2 6 464-15,-5 8 696 16,0 2 897-16,0 0 111 0,0 8-664 16,-7 9-320-16,-3-2 8 15,9 2-335 1,-4-4-193-1,5-2-200-15,0-3 0 0,5-5-48 0,8 3-64 16,1-2 8-16,1 0 56 16,-2 1 40-16,-2-1-8 15,-1 0 8 1,-5 2-8-16,-2-1 16 15,-3 1 232-15,0 5 168 16,-8-3-400-16,-10-6-272 0,2 0-1953 16,1-2-3992-16</inkml:trace>
  <inkml:trace contextRef="#ctx0" brushRef="#br0" timeOffset="194088">14611 7726 1512 0,'0'0'1648'0,"0"0"-720"0,0 0-464 16,0 0-271-16,0 0-193 31,0 0-417-31,0 0-1391 16,59-12-640-16</inkml:trace>
  <inkml:trace contextRef="#ctx0" brushRef="#br0" timeOffset="194230">14611 7726 176 0,'-4'-48'2480'0,"4"60"-648"15,0 6-175-15,0 4-113 0,0 5-296 16,0 1-399-16,8 2-465 15,0-2-248-15,8 2-136 0,-5-9-776 0,2-6-2137 16</inkml:trace>
  <inkml:trace contextRef="#ctx0" brushRef="#br0" timeOffset="194569">15020 7650 3688 0,'0'0'2825'0,"0"0"-809"15,0 0-695-15,0 0-385 16,0 0-600-16,0 0-336 0,-82 110-8 15,82-91-728-15,11-9-793 0,8-9-119 16,7-1 144-16,-3 0-217 16,-2-20 25-16,-4 3 152 0</inkml:trace>
  <inkml:trace contextRef="#ctx0" brushRef="#br0" timeOffset="194854">15020 7650 1608 0,'55'62'2456'16,"-55"-62"-447"-16,-7 0-265 16,1 9-840-16,4 4-392 0,2 4-143 15,0-2-193-15,0-2-96 0,0-2-72 16,8-5 56-16,2-6-64 15,-2 0-368 1,3 0-201-16,1-13-95 16,1-12-440-16,-2-5-688 0,-5 2-425 15,1 0 809-15,-7 8 1408 16,0 8 848-1,0 8 864-15,0 4-23 0,-3 0-561 0,-1 12-488 16,0 6-224-16,4-2-256 31,0-2-120-31,4-4-40 0,8-4-616 16,4-6-688-16,3 0-432 15,-1-4-433-15,-7-8-71 16</inkml:trace>
  <inkml:trace contextRef="#ctx0" brushRef="#br0" timeOffset="195055">15238 7672 720 0,'0'0'2528'0,"0"0"-791"0,0 0-281 0,0 0-320 16,0 0-384-16,0 0-392 16,-18 34-296-16,18-28-64 15,7-1-8-15,1-1-96 0,3-1 96 16,-3 1 0-16,-1 4 0 15,-3 0 8-15,-2 3 8 0,-2 0 104 16,0 4 96-16,-5-4-64 0,-8-1-144 16,-1-10-392-16,4 0-1960 15,2 0-2617 1</inkml:trace>
  <inkml:trace contextRef="#ctx0" brushRef="#br0" timeOffset="195370">15238 7672 184 0,'53'62'1800'15,"-41"-64"-344"-15,4-2-256 0,-2-1-263 16,4-6-385-1,0 1-224 1,0-2-200-16,-2-2-48 0,-3 0-80 16,-4 0-40-16,-4 2-200 15,-5 0 8-15,0 0 0 16,0 0 128-16,-8 1 96 0,-10 4-64 15,5 5 72-15,-4 2 312 32,0 4 208-32,3 14-24 0,4 4 520 15,4 4 305-15,6 0-193 16,0 0-352-16,0-4-312 15,0-2-160-15,11-6-40 0,2-2-16 16,2-3-112 0,-1-3-32-1,2-4-104-15,-1-2-8 0,11 0-520 0,-7-8-792 16,-3-5-1913-16</inkml:trace>
  <inkml:trace contextRef="#ctx0" brushRef="#br0" timeOffset="196389">15642 6922 1040 0,'0'0'2840'0,"0"0"-1431"16,0 0-321-16,0 0 248 31,0 0-384-31,0 0-39 15,0 0-105-15,0 0-72 0,37 32-296 0,-23-18-136 16,-1 4 32-16,2 3-80 16,1 0-24-16,2 4-104 15,-5 1 24 1,1 0 112-1,1 2 8 1,-4 0-120-16,-1 1 72 16,-1 4 89-16,-1 1-57 0,-1 2 64 0,1 0-80 31,-8 0-40-16,5-2-72-15,-2 2-8 0,-1-4-40 0,3 1 8 16,-4-1 0-16,4-2 88 16,-3 0 0-16,-2 1 56 15,0 1 56-15,0 2-80 0,0 3 40 16,-7 5-120-16,-9 1 0 0,-2 1-56 15,-1-3-56-15,3-4 40 32,-4-5 48-32,4-8 8 0,3-8 0 0,2-4-40 0,1-5 0 15,1-6-72-15,-8-1-768 16,1-10-1072-16,-1-8-2105 0</inkml:trace>
  <inkml:trace contextRef="#ctx0" brushRef="#br0" timeOffset="198569">6847 6746 5449 0,'0'0'2680'0,"0"0"-1431"0,0 0-321 15,0 0 0-15,-37 22-184 16,29-16-280-16,4 2-256 0,-1-1-48 16,-3 4-64-16,0 1 48 15,2 2-88-15,-2 4-48 31,0 0 0-31,0 2 40 0,-2 2 24 16,5 0 16-16,0-1-80 0,-1 2 48 16,1-1-56-16,2 3 8 0,-1 1 0 15,1 2 0-15,2 2-8 16,1 0 0-16,-4 2 0 15,4-2 0-15,0-3 0 16,0 2 0 0,0-5 0-16,0 0 0 0,0 0 0 15,0 1 0-15,4 0 0 0,4 3 0 16,-5 0 0-16,2 0 0 31,1 1 0-31,-1-1 0 16,0 0 8-1,1-2 0-15,-1 0-8 0,2-2 0 0,1 0-8 0,0-2 0 16,2 3-8-16,2-4-88 15,1 1 96-15,2 1 8 16,-1-2-56-16,-2-1 56 0,-6-1 0 31,4-2 8-31,-4 2 40 16,-1-2 8-16,-2 2-48 0,6 1 8 15,-6-2 32-15,3-2-40 16,2 2-8-16,0-4 0 31,2 2 0-31,0-4-48 0,-2 0 48 16,3 1 0-16,2-2-8 15,2 1 0-15,1 0 8 0,1 2-8 0,1 3 8 16,0-4 0-16,0 2 16 16,-4-4-16-16,-4-3 8 15,0-2-8-15,-2-1 0 16,-5-3-8-1,2 0 0-15,-2-2-8 16,-3 0 8-16,0 0-48 0,0 0 40 16,3 0-400-16,-1-2-1200 0,-2-7-3041 15</inkml:trace>
  <inkml:trace contextRef="#ctx0" brushRef="#br0" timeOffset="206102">8349 6181 784 0,'0'0'2216'0,"0"0"-840"16,0 0-183-16,0 0-113 15,0 0-96-15,0 0-176 16,0 0-216 0,0 0-79-16,0 0-121 15,0 0 24-15,0 0-80 16,0 0-176-16,0 0-88 0,0 7-72 15,1 3 0-15,6 3 8 32,2 2 48-32,1 4-56 0,1 0 0 31,-3 1 0-31,4 5 48 0,-4-1-48 0,2 1 8 15,2 8-8-15,-5 1 8 0,3 2-8 16,1 4 0-16,-5 5 72 31,2-2-72-31,4 1 88 0,-7 3-80 16,4-4-8-16,-1 2 0 15,-3-3 0-15,3-1 48 16,-1-2-48-16,1-1 0 0,-2 0 0 16,1 0 0-16,-1 1 0 15,1-1 0-15,-2 1 0 0,1 2-8 16,-1-1 16-1,1 0-16-15,2-4-8 16,0-2 16-16,0 1-96 16,4-1 88-16,-6 0-120 0,4 2-16 15,-2 2 32 1,-2 1 112-16,6 4-48 15,-7 1 48-15,1 2 0 0,5-2-16 16,-6-1-64-16,2-3-56 31,1-6-32-31,-3-2 80 0,1-4 24 0,-1-2 24 0,1-2 32 16,-1-2 8-16,-2 2 0 15,1-4-8 1,-1-2 8-16,-3-2-8 16,2-6 8-16,-2-4 0 15,0-2 0-15,0-1-488 16,0-3-3593-16</inkml:trace>
  <inkml:trace contextRef="#ctx0" brushRef="#br0" timeOffset="207964">10275 6423 1592 0,'0'0'928'15,"0"0"-248"-15,0 0 128 16,0 0 9-16,0 0-217 0,0 0-144 15,0 0 176-15,0 0 128 32,0 0-96-32,0 0-192 0,0 0-104 15,0 0-56-15,0 8-80 0,0 2-111 16,0 2-57-16,-1 0-56 15,1 0 0-15,0-4 0 0,0-2-8 16,0-2 8 0,0 0 8-1,0-2-16 1,0 2 0-16,0 0 0 0,0 3 0 0,0 2 0 0,0 3-8 15,0 2 0-15,6 2-32 16,-3 1 40-16,5 2 8 0,-3 1-8 16,2 3 0-16,1-2 0 31,-3 3 0-16,1 1 0-15,1 1 0 0,2 0 48 0,-2 4-48 16,4 0-8-16,-1 4 8 0,-1 2-8 16,-1 4 8-16,-1 5 8 31,-1-2-8-31,-1 6 0 15,0-5 0-15,2 0 0 0,-1-4 8 16,0-4-8-16,1-2 8 16,-1-4-16-16,4 0 8 0,-2 0 0 15,-1 0-8-15,2 4 0 16,-1 2 8-16,-1 1 8 31,1-1 0-31,0-2 0 0,-2 2 0 16,6-4 0-16,-7 0 16 15,1-2-24-15,2-2 0 0,-3-1 0 0,1-1 0 16,-1-5 16-1,-2 3 32 1,1-1 16-16,1-4 40 16,-2 2-96-16,-2-5 0 0,1-2 40 15,1 0-40-15,-3-4 16 16,2-2 32-16,-2-2 0 0,0-3-48 0,3 2-8 31,-3-5 16-31,0 2 32 16,0-2-48-16,0 0-72 15,0 0-809-15,-8 0-4400 0</inkml:trace>
  <inkml:trace contextRef="#ctx0" brushRef="#br0" timeOffset="213679">4570 8356 432 0,'0'0'1408'15,"0"0"-488"-15,0 0-136 0,0 0-32 32,0 0 137-32,0 0-25 15,0 0-192-15,0 0-72 16,0 0 80-16,0 0-8 0,0 0-24 15,0 0-183-15,0 0-73 16,0 0-192 0,0 0-136-16,0 0-56 0,0 0-16 15,0 0 16-15,0 0-16 16,1 0 24-16,7 0-16 15,0 0 0-15,-6 0 0 0,8 0 16 16,3 0 0-16,4 0-16 16,1 0 8-16,10 0-8 15,-1 0 0 1,1 0 48-16,1 0-48 0,3 0 0 15,-6 0 8 1,1 0 72-16,-4 0-16 0,-4 0-64 0,1 0 0 16,-3 0-8-16,4 0 8 15,2 0 72 1,-4-2-72-16,4 0 0 15,-4 0 0-15,4-2 8 16,-4 2 64-16,1-2-64 16,-3 0 32-16,1 2-40 0,-2 0 0 31,-1-1-8-31,-2 1 8 0,3 2 8 15,-3 0-8-15,3 0-8 16,-1 0 8-16,1 0 0 16,-3 0 0-16,1-1 0 0,1 1 0 15,-7-2 0 1,0 0 8-16,-3 2-8 0,-2 0 0 0,0 0 48 31,-3-2-24-31,3 2 48 16,-3 0 88-16,0 0 40 0,0 0-96 15,0 0-104-15,0 0-1192 0,0 4-5938 16</inkml:trace>
  <inkml:trace contextRef="#ctx0" brushRef="#br0" timeOffset="216099">7780 8107 3928 0,'0'0'1617'31,"0"0"-593"-31,0 0 352 16,0 0-152-16,0 0-559 0,7 0-593 16,4 0-64-16,7 0-8 0,4 2 224 15,7-2 168-15,-4 0-280 16,0 0 144-16,-2 0-104 15,-7 0-24 1,-1 0 32 0,-4 0-96-1,-8 0 16-15,2 0-72 0,-5 0-8 16,0 2-8-16,0 3-1200 0,0 1-3353 15</inkml:trace>
  <inkml:trace contextRef="#ctx0" brushRef="#br0" timeOffset="217105">9403 8079 1144 0,'0'0'2376'0,"0"0"-1031"15,0 0-81-15,0 0 216 0,0 0-184 16,0 0-487-16,0 0-473 16,33 0-112-16,-4 0 368 0,6 4-72 31,4 3-136-31,1-4-96 31,-3 1-72-31,-1 0-56 0,-5-2 24 16,-4 0-168-16,-8-2-8 15,-4 2 96-15,-7-2-104 16,2 0-848-16,-4 0-1200 0,-3 0-3306 0</inkml:trace>
  <inkml:trace contextRef="#ctx0" brushRef="#br0" timeOffset="218353">11331 8021 408 0,'0'0'1520'0,"0"0"-432"31,0 0 8-31,0 0 113 0,0 0-89 16,0-2 64-16,0 2-224 15,0 0-151-15,-3 0-33 0,3 0-136 16,0 0-280-16,0 0-144 15,0 0-96-15,0 0-120 16,0 0-96-16,8-2 96 0,13-4 72 16,4 0-24-1,4-2 104-15,1 0-40 0,6 0 64 0,-6-2-80 31,4 4-24-31,-9-2-16 16,-4 4 24-16,-4 0-64 16,-5 2-8-16,-6 2 0 0,-3 0-8 0,1 0 0 15,-3 0-16-15,2 0-280 16,-1 0-848-16,-2 0-3353 0</inkml:trace>
  <inkml:trace contextRef="#ctx0" brushRef="#br0" timeOffset="219754">13489 7943 672 0,'0'0'3000'0,"0"0"-1383"0,0 0-569 31,0 0 240-15,0 0-368-16,0 0-432 0,0 0-143 0,24-6 367 15,0 6-8-15,-1-2-184 16,1 0-120-1,2 2-144-15,-7-2-104 16,1-1-40-16,-2 1-104 16,-2 0 88-16,-5-1-96 0,-3-1-376 31,-8-6-1064-31,0 1-1657 0,0 3-4327 0</inkml:trace>
  <inkml:trace contextRef="#ctx0" brushRef="#br0" timeOffset="220269">13523 8075 488 0,'0'0'1672'15,"0"0"-920"-15,0 0-64 16,0 0-96-16,0 0-112 0,0 0 57 31,32-14-73-31,-17 12-16 0,-2 2-56 16,0-1 464-16,3-1-312 15,-2 0 0-15,2-3-224 16,2 3-32-16,-3 0-64 0,-2 2-119 15,-2-2-17-15,-5 0-24 16,-2-2-64-16,0-2-225 0,-4 2-2263 0</inkml:trace>
  <inkml:trace contextRef="#ctx0" brushRef="#br0" timeOffset="227126">4271 9048 824 0,'0'0'2712'16,"0"0"-1143"-16,-5 0-289 15,2 0 200 1,0 0-112-16,1 2-351 16,2-2-217-16,-2 0-184 0,2 2-80 15,0-2-152-15,0 0-144 0,0 0-240 16,0 0-8-1,4 0-136 1,17 0 16-16,8 0 64 0,6 0 64 0,7 0 8 0,5 0-8 16,-5-6 16-16,0-3 64 0,-3 3-72 15,-9 1 72-15,-7 1-80 31,-7 0 8-31,4 2-8 0,-4 0-976 16,-10 2-2961 0</inkml:trace>
  <inkml:trace contextRef="#ctx0" brushRef="#br0" timeOffset="228359">7317 9182 3488 0,'0'0'1209'16,"0"0"-153"-16,0 0 848 0,0 0-135 15,0 0-641-15,0 0-512 0,0 0-176 16,35 0 72-1,-9 0-200-15,5 0-56 16,11 0-72 0,3 0 16-16,8 0-40 0,2-6-152 15,2 0 48-15,-4 0-48 0,-3 0 0 31,-10 2 72-31,-4 2-80 0,-7 2 0 16,-6 0 8-16,-6-2 0 16,-5 2 0-16,-4 0 0 15,-5-2 0 1,2-2-8-16,-2-6-184 0,-3-2-1168 0,0 2-3593 0</inkml:trace>
  <inkml:trace contextRef="#ctx0" brushRef="#br0" timeOffset="228889">7011 8883 1432 0,'0'0'4377'0,"0"0"-2945"16,0 0-544-16,0 0 176 16,0 0-135-16,-1 20-345 0,1 10-192 15,14 19 128-15,9 29 40 16,6 32-120-16,-5-4-80 31,-1-8-88-31,-7-13-112 0,-5-27-64 16,-1 0-56-16,0-5-40 0,-1-17-8 15,-5-15 0-15,-1-10-208 0,-3-11-392 16,0-2-624-16,0-15-1553 15</inkml:trace>
  <inkml:trace contextRef="#ctx0" brushRef="#br0" timeOffset="229479">7024 8791 1136 0,'0'0'1544'31,"0"0"-736"-31,0 0 88 16,0 0 9-16,0 0 39 0,0 0-320 15,0 0-32-15,0 0 56 32,76-28-80-32,-55 28-16 0,8 0 17 0,4 0-137 15,7-2 56-15,12-2 40 16,-1-4-40-16,4-4-104 15,5 0-72-15,3-2-136 16,-2-1-72 0,7 0 24-1,10-5 176-15,1-5 0 0,10 2-160 0,0-3-136 0,6 3 72 16,-8 3-80-16,0 4 0 15,-9 2-72-15,-6 6 8 16,-15 2-88-16,-7 4 64 0,-8 2 24 16,-8 0-24-16,-7 0-32 15,-4 0 112 1,-5 0-24-16,-2 0 32 0,-3 0 0 0,1 0-304 31,-4 0-312-31,1 0-200 0,-1 0-352 16,-5 0-1065-16,-5 0-2600 0</inkml:trace>
  <inkml:trace contextRef="#ctx0" brushRef="#br0" timeOffset="229835">8647 8632 2472 0,'0'0'1432'0,"0"0"-992"16,0 0 137 0,0 0 567-1,-3 109-120-15,3-61-8 0,0 14-264 16,0 28-63-16,0 31-169 0,8-7-256 15,-5-10-136-15,4-16-72 16,3-22-48-16,-1 0 0 0,4 5 40 16,-1-14-48-16,-1-12-248 31,-3-7-280-31,2 5-553 0,-6-13-1023 15,-4-9-1081-15</inkml:trace>
  <inkml:trace contextRef="#ctx0" brushRef="#br0" timeOffset="230610">7041 9920 800 0,'0'0'1440'0,"0"0"40"0,0 0-295 16,0 0-41-16,0 0 104 31,121-20-264-31,-86 12-384 0,6 2 65 15,4-2-193-15,-2-1-40 16,6 2-72-16,4-1-24 16,4 0-40-16,2-3-16 0,8 4-24 15,4-5-32 1,5 1-216-16,4 0 0 15,11 1-8-15,1-5 0 0,6 0 0 16,2-4 80-16,-7 2-8 16,-11 0-8-16,-9 1-48 15,-14 6-16-15,-10 1 0 16,-15 3 0-16,-7 2-8 16,-16 1 0-16,-4 3 8 15,-6 0 48 1,-1 0 72-16,0-2 64 15,-4080-8-184-15,8135 2-1696 16,-4080-4-6306 0</inkml:trace>
  <inkml:trace contextRef="#ctx0" brushRef="#br0" timeOffset="231580">7562 9383 1272 0,'0'0'2056'15,"0"0"-1352"-15,0 0 273 0,0 0-49 31,0 0-72-31,134-20-280 16,-89 16-104-16,4 2-128 16,-1 2-192-16,-2 0-56 0,-4 0-48 15,-5 0-48-15,1 0-296 16,-7 6-1424-16,-15-1-3465 0</inkml:trace>
  <inkml:trace contextRef="#ctx0" brushRef="#br0" timeOffset="232597">7708 9477 120 0,'0'0'1048'16,"0"0"0"-16,0 0 152 16,0 0 145-1,0 0-121-15,0 0-544 16,0 0-360-16,48 0 296 15,-29 0-168-15,9 0-192 16,-4 0-104-16,5 0-16 0,2 0-40 16,3 2-32-16,11 2-64 0,-10 0-504 31,-9-2-3945-31</inkml:trace>
  <inkml:trace contextRef="#ctx0" brushRef="#br0" timeOffset="235400">9022 8476 1032 0,'0'0'1056'0,"0"0"40"15,0 0-104-15,0 0-319 16,0 0 55-16,2 38 128 16,-2-25-224-16,0 4 144 0,0 5 8 15,5 10-192-15,3 13-95 16,3 8-201-16,5 12 104 15,3 5-88-15,4 2-64 16,5-4-128-16,-4-6-112 0,0-5 32 16,-1-9 64-1,-6-2-96-15,-5 1-8 16,-6-2 56-16,-4 2 8 15,-2-4-40-15,0-3-24 0,0-8-72 16,0-9-56-16,-2-11-128 16,-3-8-280-16,-1-4-304 0,-6-16-1361 31,1-9-3960-31</inkml:trace>
  <inkml:trace contextRef="#ctx0" brushRef="#br0" timeOffset="236031">9077 8440 1016 0,'0'0'1640'15,"0"0"-1048"-15,0 0 48 47,0 0 144-47,0 0-31 16,0 0-281-16,81-24 64 0,-55 20 32 0,3-2-40 15,6 0-40-15,6-4-64 16,5-2-224-16,8 0 160 0,4-2 57 16,11-2-17-16,7-2-120 15,24-8 0-15,25-7 152 16,-9 5-200-16,-10 2-120 0,-17 9-104 15,-19 2 48 1,7 1 16-16,12-2-72 0,-10 0-48 0,-1 5-472 0,-15-2-288 31,1 7-721-31,-15 2-847 16,-22 4-1841-16</inkml:trace>
  <inkml:trace contextRef="#ctx0" brushRef="#br0" timeOffset="236342">10585 8316 3040 0,'0'0'1272'16,"0"0"-879"-16,0 0 447 15,0 126 72-15,0-64 48 0,0 10-256 16,0 13-248-16,16 5-264 15,-1 4 56 1,8-2-144-16,-2-3 40 16,0-9-144-16,0-10 0 0,-4-10-72 15,-4-7-264-15,-6 0-712 16,-2-14-1112-16,-5-12-1825 0</inkml:trace>
  <inkml:trace contextRef="#ctx0" brushRef="#br0" timeOffset="237025">9240 9569 856 0,'0'0'1176'0,"0"0"-816"15,0 0 248-15,0 0 424 16,0 0-39-16,0 0-305 16,115-14 80-16,-72 2-168 15,11-4-96-15,5-2 240 0,4 0-72 0,8-2-223 16,7 2-113-16,4-1 0 15,4 4 96-15,4-2-136 32,2 4-104-32,0-4-128 0,-3 0 136 15,-3-2-64-15,-1 2-48 16,-9-2-72-16,-6 8 48 15,-15-2-8-15,-10 5-56 0,-14 3 0 16,-14 1 0-16,-9 2-384 31,-8-7-672-31,-6 3-945 0,-13 0-5880 0</inkml:trace>
  <inkml:trace contextRef="#ctx0" brushRef="#br0" timeOffset="239586">9650 9134 1344 0,'0'0'3184'16,"0"0"-2087"-16,0 0-881 0,0 0 168 31,0 0 160-31,0 0-16 15,126-8-200-15,-89 4-40 16,2-4-96-16,19-7-88 16,-6 2-104-16,-10-1-1440 0</inkml:trace>
  <inkml:trace contextRef="#ctx0" brushRef="#br0" timeOffset="240162">9615 8928 4384 0,'0'0'1873'0,"0"0"-1401"0,0 0 224 31,0 0 336-31,0 0-168 15,114 0-191-15,-80 0-289 0,5-2-80 16,0-2-280-16,14-5-24 16,-8 1-1080-16,-11 4-2849 0</inkml:trace>
  <inkml:trace contextRef="#ctx0" brushRef="#br0" timeOffset="259885">3573 8150 4849 0,'0'0'2520'0,"0"0"-423"31,0 0 23-31,0 0-216 0,0 0-263 16,0 0-185-16,0 6-256 16,-3 9-239-16,-13 13-177 15,-7 13-488-15,-6 11-152 0,-10 6-56 16,-11 4-88-16,-8 0-368 31,-8-2-256-31,-8-7 63 0,-9-12-55 16,-5-10-40-16,-6-13 8 15,0-16 352-15,1-2-8 0,5-26 104 16,6-23 144-16,8-30-48 15,9-46 88-15,23-46-432 16,23-17-8 0,19 7 168-16,16 44 8 0,16 46 55 15,9 33 225-15,26 6 96 16,38 8-96-16,39 18 0 15,-3 14-8-15,-22 12-48 16,-35 21-24-16,-23 11 72 16,4 7 8-1,11 9 8-15,5 4 88 0,-5 1 57 0,-12-6 151 16,-12-2-168-16,-17-3 64 15,-17 3 96-15,-18 8 360 16,-11 11-448-16,-70 45-208 0,4-15-1416 31,-3-15-3345-31</inkml:trace>
  <inkml:trace contextRef="#ctx0" brushRef="#br0" timeOffset="263566">10724 11851 3408 0,'0'0'4193'0,"0"0"-2224"16,0 0-393-16,0 0 120 0,0 0-167 15,0 0-241-15,0 0-304 32,-5 2-336-32,10-22-384 15,16-8 152-15,8-12-80 0,8-6-312 16,-1 0-24-16,-4 4-400 0,-4 8-304 15,-9 8-64-15,-4 11 104 16,-11 7 160-16,-4 8 504 31,0 0 336-31,0 0 368 0,-3 21-184 16,-10 13-520-16,2 11-80 15,1 12 24-15,2 7 48 0,3 0 0 16,5-2 8-16,0-4 8 16,-4-9-8-16,2-11 0 15,-1-10 0-15,1-9 0 0,2-8 8 31,-5-7 136-31,5-2 336 0,0-2 216 16,0 0-40-16,0 0-279 0,0 0-209 16,0 0-120-16,16-8 96 15,4-7 104 1,6-2-104-16,1-5-144 0,4-5-336 15,1-1-729 1,4-4-647 0,-1-2-736-16,1 0-289 0,-4 4-560 0,-8 2-608 0,-4 6 1745 15,-9 6 1520-15,-5 8 640 16,-2 3 1784-16,-4 5 849 15,0 0 95 1,0 0-423-16,0 11-625 16,0 13-696-1,0 10-608-15,0 10-15 0,0 9 71 0,0 5-56 16,1 0-112-16,10-1-48 31,-2-4-104-31,5-5-48 0,-1-6-56 16,-2-8-8-16,1-10-224 15,-6-7-248-15,-4-13-176 16,-2-4-17-1,0-9 185-15,0-23 136 0,-13-14-80 0,-7-12 136 16,-1-8 32-16,4 0 32 0,5 8 112 31,9 9 112-31,3 13 0 16,0 16 232-16,8 6 8 15,10 8 64-15,1 6 32 16,2 0-64-16,2 0-8 0,-4 2 40 16,-1 12 40-1,-8 6 41-15,-4 5-9 16,-3 3 40-16,-3 2-88 0,0 0-328 15,-16-5-312-15,-3-4-728 16,1-10-481-16,5-9-503 0,2-2-369 31,9-13 137-31,2-16 423 0,0-4 1137 0,12-1 664 16,7 3 32-16,4 3 704 15,-1 8 257-15,1 4 39 16,-4 4-8-16,-1 4 40 16,-2 2-104-16,-3 0-191 0,-3 0-153 15,-2 3-168 1,-8-4-56-16,0-1 128 15,0 0 176-15,0-1-296 16,-13 4-64-16,-2 3 32 16,1 2 40-16,-4 0 17 0,2 6-193 15,3 12-120-15,3 6-80 16,5 3-48-16,2 1 40 15,3-3-56 1,0 3 8-16,5-4 0 16,10-3 48-16,2-6 8 15,4-4-169-15,-1-7-495 0,1-4-496 16,5-21-720-16,-7-9-1017 15,-3-2-1856-15</inkml:trace>
  <inkml:trace contextRef="#ctx0" brushRef="#br0" timeOffset="263905">11543 11815 2480 0,'0'0'2505'0,"0"0"-65"16,0 0 177-16,0 0-609 0,0 0-776 15,-2-8-568 1,-4 18-391 0,6 6-273-16,0 0-8 15,0-2 0-15,0-1-144 0,16-10-353 0,2-3-87 16,1 0 64-16,7-5 168 15,-5-16 40-15,2 1 16 0,-6 0 144 16,-2 4 152-16,-5 6 8 16,-9 6 200-1,-1 4 584-15,0 0 320 16,0 8-488-16,-13 11-471 31,5 2-137-31,0-1 0 0,8-4-8 16,0-4-48-16,0-4-25 15,5-4 25-15,6 0-128 0,1-2-40 16,-1 0 168-16,-3 0-32 15,2 1 72 1,-10 3 8-16,0 3 32 0,0 3-32 0,0 2-232 16,-7-2-408-16,-7-10-800 15,4-2-1273-15,2 0-2224 0</inkml:trace>
  <inkml:trace contextRef="#ctx0" brushRef="#br0" timeOffset="264321">11751 11810 1136 0,'0'0'2304'0,"0"0"-167"15,0 0 15-15,0 0-279 16,0 0-537-16,0 0-504 15,0 0-264 1,76 45-392-16,-64-45 8 16,-3 0-64-16,1 0-72 0,-2-8-48 31,0-6 0-31,-6 0-80 0,-2 0 32 15,0 2 48-15,0 6 40 16,0 2-16-16,-5 2-16 0,-2 2 40 16,6 0-48-16,1 0 0 15,0 0-128-15,0 0-80 16,0 2 208-16,1 6-8 15,9 0 8 1,-2-4-16-16,3-4-56 0,2 0-96 16,2 0-336-16,-1-6-32 15,-1-6 8-15,2 0 88 16,-1 6 208-16,-2 4 128 0,-7 2 104 15,1 0 352-15,2 4 288 32,-6 8 56-32,-1 0-80 0,3-4-264 15,-3-4-272-15,4-4-80 16,1 0-624-16,7-24-728 15,-1-6-513-15,1-5-2039 0</inkml:trace>
  <inkml:trace contextRef="#ctx0" brushRef="#br0" timeOffset="264519">12257 11334 1424 0,'0'0'2712'15,"0"0"-279"-15,0 0 31 16,0 0-135-16,0 0-409 0,0 0-495 16,0 0-505-1,-16 142-128 1,1-74-48-16,-3 4-296 0,-1 1-248 0,6-5-200 15,2-12-224-15,3-12-368 16,8-16-720-16,0-18-1161 16,0-10-2304-16,8 0-3655 0</inkml:trace>
  <inkml:trace contextRef="#ctx0" brushRef="#br0" timeOffset="264873">12315 11667 1904 0,'0'0'1744'0,"0"0"-255"0,0 0 351 0,0 0 168 15,0 0-223-15,0 0-529 16,0 0-264-16,-3-11-144 0,3 33-311 15,0 16 335-15,9 17 40 16,-1 9-408 0,9 11-320-16,0-2-136 15,3-3-48-15,2-10-272 0,-1-13-592 16,2-15-168-1,1-26-393-15,-6-6-807 0,-10 0-2281 0</inkml:trace>
  <inkml:trace contextRef="#ctx0" brushRef="#br0" timeOffset="265476">12417 11550 4256 0,'0'0'1249'0,"0"0"-201"0,0 0 800 15,0 0-279-15,0 0-201 16,0 0-680-16,0 0-64 0,76 79 8 16,-76-45 185-1,0 4-361-15,-18 4-248 0,-6-4-160 31,-1-6-48-31,4-10-448 0,0-13-145 16,8-9-407-16,5-7-920 0,2-23-545 16,6-8 337-16,0-6 159 0,11-3 505 15,12 6 856 1,-1 5 608-16,3 8 240 15,-6 11 720 1,2 11 481-16,-2 6-41 0,-7 4-16 16,-4 20-8-16,-2 7-183 0,-6 4-289 15,0-1-104-15,0-7-64 0,0-7-104 31,0-12-120-31,0-8-223 16,0 0-185-16,0-12-104 16,0-12-513-16,0-6-111 0,8-2-80 15,0 4 8-15,5 5 288 16,-1 10 192-16,2 9 72 0,1 4 80 15,-4 2 64-15,2 15 136 32,1 7 88-32,-2-1 8 0,1-6-64 15,-2-4-152-15,0-9-16 16,-3-4 8-16,-1 0 64 0,-1 0-72 15,-1-13-8-15,-2 0-232 32,-1-1-384-32,0 1-376 15,2 2-401-15,3-12-727 0,4 3-553 16,-1 1 297-16</inkml:trace>
  <inkml:trace contextRef="#ctx0" brushRef="#br0" timeOffset="265666">12790 11476 104 0,'0'0'2392'16,"0"0"-47"-16,0 0-185 15,0 0 8 1,0 0-383-16,0 0-609 0,11 108-464 15,-11-76-192-15,2-4-88 16,-2-5-159-16,0-10-121 0,0-7-56 16,0-6-96-16,0 0-224 0,-4-8-1049 31,-18-37-799-31,2 2-441 15,1-4-1448 1</inkml:trace>
  <inkml:trace contextRef="#ctx0" brushRef="#br0" timeOffset="265788">12696 11300 4256 0,'0'0'1905'0,"0"0"-913"15,0 0 1128-15,0 0-71 0,0 0-625 16,31 136-648-16,-25-92-496 16,1 2-280-16,-1-5-360 15,-1 1-896-15,1-12-1657 0,-6-10-4136 0</inkml:trace>
  <inkml:trace contextRef="#ctx0" brushRef="#br0" timeOffset="266200">12699 11258 5353 0,'0'0'4113'16,"0"0"-2529"-16,0 0 88 0,0 0-376 16,0 0-839-1,0 0-457 1,0 0-457-16,5 40-1047 0,6-27-3857 15</inkml:trace>
  <inkml:trace contextRef="#ctx0" brushRef="#br0" timeOffset="266916">12872 11558 4080 0,'0'0'2385'0,"0"0"-793"15,0 0-95-15,0 0-697 0,0 0-200 16,0 0-32-16,37 0-176 16,-16-4-136-16,0-7-88 15,0-8-40-15,-3 0-128 0,-2-4-40 16,-3 1-128-16,-6 0-48 15,-7 2 8-15,0 4 104 0,0 6 64 16,-13 6 40-16,-2 4 48 31,1 0 40-31,2 6 16 0,1 14 24 31,6 6 0-31,-1 2 144 0,6 2 56 0,0-2-16 0,0-2-72 16,6-3-96-16,5-8-96 16,1-4-48-16,4-7-168 15,2-4-408 1,1-2-624-16,0-19-632 0,4-5-529 15,1-4-376 1,-1-2 577-16,-1 0 1296 0,-5 0 864 16,-6 6 184-16,-5 4 944 0,-6 10 777 0,0 6 247 31,0 6 56-31,-11 2-671 15,-4 20-689-15,3 10-312 0,5 4-32 16,2 2-56 0,5-4-128-16,0-4-216 0,10-6-96 15,8-7 40-15,-5-7-48 0,4-7-256 31,0-3-376-31,2-11-704 0,-1-14-624 16,-7-3-2137-16</inkml:trace>
  <inkml:trace contextRef="#ctx0" brushRef="#br0" timeOffset="267087">13244 11384 6953 0,'0'0'2489'16,"0"0"-1377"-16,0 0-104 15,0 0-552-15,0 0-264 16,0 0-144-16,0 0-48 15,0 0-872-15,87-75-992 0,-74 62-1281 16,-4 2-2320 0</inkml:trace>
  <inkml:trace contextRef="#ctx0" brushRef="#br0" timeOffset="267254">13244 11384 1280 0,'29'-96'2936'0,"-34"119"-999"16,0 9-9 0,5 9-223-16,0 5-449 15,0 2-608-15,0-2-216 0,14-5-280 16,-1-9-96-16,0-11-56 15,3-10-104-15,-4-11-840 16,-4-2-1377-16,-5-15-2600 0</inkml:trace>
  <inkml:trace contextRef="#ctx0" brushRef="#br0" timeOffset="267812">12833 11633 544 0,'0'0'2112'0,"0"0"129"15,0 0 159-15,0 0-360 0,0 0-839 16,0 0-641-16,0 0 8 0,12 124-88 31,-4-78-216-31,0 4-168 16,0-2 16-16,2-4-8 15,-4-4 0-15,0-8 120 0,-6-5 256 16,0-11 65-16,0-6 111 15,0-4-32-15,-17-6-200 0,-3 0-424 32,-4-6-64-32,-3-20-816 15,-12-35-721-15,8 5-1415 16,5 0-3674-16</inkml:trace>
  <inkml:trace contextRef="#ctx0" brushRef="#br0" timeOffset="268162">12757 11377 1840 0,'0'0'2985'0,"0"0"-1185"0,0 0 296 15,0 0-431-15,0 0-977 0,0 0-528 31,12 0-160-31,-9 7-1040 16,2 1-6194-16</inkml:trace>
  <inkml:trace contextRef="#ctx0" brushRef="#br0" timeOffset="277594">7456 8129 912 0,'0'0'2064'0,"0"0"-864"16,0 0-223-16,0 0-25 31,0 0 104-31,0 0 160 0,19 4-87 16,-8-4-17-16,4 0-240 15,7 2-256-15,6-2-288 0,17 0-328 16,34-2-256-16,-8-9-2248 31,-8-2-5042-31</inkml:trace>
  <inkml:trace contextRef="#ctx0" brushRef="#br0" timeOffset="278059">9683 8244 6905 0,'0'0'2473'0,"0"0"-2185"16,0 0-160-16,0 0 72 0,0 0 192 0,0 0 72 15,174-45-232-15,-72 4-232 16,-17 3-312-1,-12 1-4529 1</inkml:trace>
  <inkml:trace contextRef="#ctx0" brushRef="#br0" timeOffset="278884">11294 7939 1872 0,'0'0'2424'15,"0"0"-1295"-15,0 0-241 16,0 0 296-16,0 0-144 15,138-18 33-15,-93 16-401 16,0 0-312-16,33-2-256 16,-12-2-104-16,-10 0-2513 15</inkml:trace>
  <inkml:trace contextRef="#ctx0" brushRef="#br0" timeOffset="280480">13972 8035 1224 0,'0'0'856'31,"0"0"-96"-15,0 0 488-16,0 0-47 15,0 0-289-15,0 0-184 0,0 4-136 0,0-4-120 16,0 0-256-16,0 0-216 15,0 0-400-15,0 0-3665 16</inkml:trace>
  <inkml:trace contextRef="#ctx0" brushRef="#br0" timeOffset="282026">13928 7107 3424 0,'0'0'2065'15,"2"0"-1537"-15,-1 0 56 16,3-6 520-16,4-14 64 0,-3-7-191 0,6-10-329 15,7-10-336-15,-2-8-48 16,6-10-88-16,1-11-72 0,-4-22-24 16,-7-25-8-16,-12-27-56 31,0-6 48-31,-23 13-56 15,-1 31 40-15,-2 34-40 0,7 19 8 16,-10 5 56-16,-7-8 48 0,-11-6 16 16,-9-10 120-16,-15 1 96 15,-26-7 8 1,-36-12-32-16,-39-12-48 0,-9 5-200 0,6 16 0 31,44 25-72-31,44 23 56 16,23 12 193-16,9 8 63 0,-10-1-72 15,-8-3-32-15,-6 0 128 16,0 3 160-16,2-1-32 31,-6 4-184-31,-7-2-88 0,-30 4-152 16,-28 0 8-1,-22 4-56-15,15-2 112 16,33 5 160-16,41 2-184 15,19 2-32-15,-5 2 24 0,-11 2-8 16,-6 0 120-16,0 0-104 16,5 0-80-16,1 14-8 15,1 1 8 1,-1 0-8-16,1 0 0 0,-4-2 56 15,0-3-56 1,-3-3-56-16,-9-1-64 16,-1-4 0-1,-9 0 16 1,-4 0-8-16,-1 1-144 0,-2 3 0 15,-13 5 56-15,-19 2 64 16,13 4-128-16,14 0 32 0,20 6-288 16,18 1 288-16,-4 2 136 15,-3 6 48-15,10 2 40 16,9 2-312-16,10 4 240 0,-1 7-128 15,9 2 56-15,0 9-72 16,2 8-49-16,-2 7 33 0,-2 1 40 31,-4-2 72-31,0 1-24 16,0-5 72-16,6-8 8 15,-2-2 72-15,4-7 56 16,3-6-56-16,5-3 72 0,0-8-72 47,6-4 176-47,5-6 24 0,4-3 184 0,4-8-224 15,2-2 17-15,4-5-25 16,6-2 48-16,-1-2 8 16,6-2-40-16,-2 0-72 0,3 0-64 15,0 0-32-15,0 0-104 0,0 0-320 16,4-23-1081-16,13 2-1655 15,-3-3-1585-15</inkml:trace>
  <inkml:trace contextRef="#ctx0" brushRef="#br0" timeOffset="282482">7787 5719 2896 0,'0'0'2329'0,"0"0"-817"15,0 0-136 1,0 0-376 0,0 0-375-16,0 0-433 15,-76 132-120 1,76-83 112-16,0-2-16 0,0 2 24 15,0-5 56 1,0-8-8 0,0-6 8-1,5-8-32-15,-5-8 64 0,3-4 24 0,-3-6-16 0,0-2-16 16,0-2-56-16,0 0-48 15,3 0-104-15,-3 0-64 0,0 0-88 16,5 0-32-16,6-8 16 16,12-8 104-16,11-3 0 15,46-15-480-15,-4 9-1688 16,-8 5-3177-16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02:54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14398 2643 8025 0,'0'0'6906'16,"0"0"-5250"-16,0 0-1104 16,0 0-56-16,0 0 160 0,-6 147-71 31,6-90-241-31,0 5-200 15,9-4-136-15,0-5 80 0,2-7-80 16,-3-10 64-16,-3-9-56 31,0-12-8-31,-4-7-8 16,2-8-256-16,1 0-513 0,7-38-1159 0,0-6-2609 15,1-6-5153-15</inkml:trace>
  <inkml:trace contextRef="#ctx0" brushRef="#br0" timeOffset="207">14616 2609 2656 0,'0'0'8522'0,"0"0"-5866"0,0 0-1007 16,0 0-217-16,0 0-144 16,-1 110-351-16,-3-62-177 0,4 5-208 15,0-6-200-15,0 0-168 31,10-3-48-31,1-3-40 16,-1-2-96-16,-5-5 96 0,0-4-24 16,1-1-72-16,-1-4-328 15,6-3-776-15,-1-5-1137 0,-2-12-3600 0</inkml:trace>
  <inkml:trace contextRef="#ctx0" brushRef="#br0" timeOffset="441">14860 2835 8601 0,'0'0'5425'0,"0"0"-3888"0,0 0-417 16,0 0 96-16,0 0-680 0,0 0-264 0,0 0-247 15,37-2-25 1,-21 2-465 0,-3 6-1431-16,-5 7-3449 15</inkml:trace>
  <inkml:trace contextRef="#ctx0" brushRef="#br0" timeOffset="554">14860 2835 8569 0,'21'136'5273'0,"-23"-133"-3640"16,2-1-849-16,0-2-344 15,2 0-440-15,19 0 0 0,15-5-1224 16,-4-10-1985-16,0-4-5017 0</inkml:trace>
  <inkml:trace contextRef="#ctx0" brushRef="#br0" timeOffset="842">15120 2873 7585 0,'0'0'4273'0,"0"0"-2929"0,0 0-151 15,0 0 71-15,-19 135-392 31,19-107-448-31,9-2-312 0,14-8 48 16,6-6-160-16,-5-7-24 16,4-5-48-16,-4 0 8 15,-1-23 64-15,-4-5 0 0,-8-8 48 16,-4-5-40-16,-7 2 64 15,0 1 144 1,-20 8-56-16,-4 7-72 0,-5 10-88 16,3 9-104-16,0 4-936 15,5 0-3065-15,12 0-4841 16</inkml:trace>
  <inkml:trace contextRef="#ctx0" brushRef="#br0" timeOffset="1157">15346 2707 1872 0,'0'0'6193'0,"0"0"-3488"0,0 0-41 15,0 0-615-15,0 0-457 32,0 0-512-32,133 0-391 0,-114 4-265 15,-1 8-232-15,-4 6-144 16,-10 12 56-16,-4 10-96 0,0 7-8 15,0 7-216-15,-9-1 32 16,-2-2-104-16,-2-9 63 31,4-8 25-31,2-8 152 0,5-11 48 16,2-8 0-16,0-5 56 15,0-2 217-15,13 0 95 0,7-11 104 16,6-10 16-16,1-5-32 16,5-4-216-16,-1 0-160 15,3 0-80 1,13-2-648-16,-12 7-1417 0,-4 6-6296 15</inkml:trace>
  <inkml:trace contextRef="#ctx0" brushRef="#br0" timeOffset="1732">15931 2884 5569 0,'0'0'5873'16,"0"0"-3473"0,0 0-479-1,0 0-113-15,0 0-696 0,0 0-543 16,0 0-225-16,0 0 200 31,111-24-32-31,-57 9-168 0,2 0-8 0,-6 0-200 0,-3 3-88 0,-5 3-40 31,-8 3-16-31,-7 1-408 16,-7 3-672-1,-11 0-993-15,-9 0-1848 16,-3-2-95-16,-15-2-3722 16</inkml:trace>
  <inkml:trace contextRef="#ctx0" brushRef="#br0" timeOffset="1930">16221 2701 5049 0,'0'0'3048'0,"0"0"-959"15,0 0-353-15,0 0-432 16,0 0 105-16,0 0-89 16,55 0-568-1,-26 0-400-15,2 4 48 0,0 8-24 0,-2 1-32 31,-5 0-32-31,-5-1-63 0,-6 0-65 16,-11 0 160-16,-2 3 184 16,0 4 56-16,-23 5-168 15,-12 4-416-15,-18 6-728 0,7-7-1609 16,8-11-5504-16</inkml:trace>
  <inkml:trace contextRef="#ctx0" brushRef="#br0" timeOffset="2689">17203 2661 10362 0,'0'0'4713'0,"0"0"-3497"31,0 0-280-31,0 0-160 16,-17 120 257-16,17-66-241 0,0 1-352 15,0-8-152 1,0-6-72-16,3-7-112 0,5-10-88 0,-5-8-8 15,2-3-8-15,-3-10-336 32,-2-3-592-32,0 0-625 15,0-14-3656-15</inkml:trace>
  <inkml:trace contextRef="#ctx0" brushRef="#br0" timeOffset="2928">17315 2651 4240 0,'0'0'6986'0,"0"0"-5018"0,0 0-767 15,0 0 431-15,0 0-96 0,0 0-632 16,26 118-471-16,-15-78-193 16,0 3-96-1,-1-3-136-15,-2-2 104 16,2-4-104-16,-2-4-8 15,-5-6 0-15,-1-6-136 0,-1-6-368 16,-1-12-921-16,0 0-1575 16,0 0-6146-16</inkml:trace>
  <inkml:trace contextRef="#ctx0" brushRef="#br0" timeOffset="3351">17588 2723 6617 0,'0'0'6225'15,"0"0"-4376"-15,0 0-633 0,0 0 256 32,0 0-480-32,0 0-599 15,0 0-209 1,0 0-112-16,21 0-64 0,-13 7-8 0,-5 8-1009 15,0 0-2119-15,2-2-7315 0</inkml:trace>
  <inkml:trace contextRef="#ctx0" brushRef="#br0" timeOffset="3571">17602 2899 592 0,'0'0'11098'0,"0"0"-8081"0,0 0-1505 15,0 0-248-15,0 0-336 0,0 0-495 16,-3 0-225 0,13 0-40-16,1 0-72 0,4 0-96 0,9 0-424 15,-8-1-1857 1,2-1-6177-1</inkml:trace>
  <inkml:trace contextRef="#ctx0" brushRef="#br0" timeOffset="4882">17890 2675 5233 0,'0'0'4185'16,"0"0"-2401"-16,0 0 440 15,0 0 73-15,0 0-489 0,0 0-776 16,0 0-535-1,-12 30-313-15,12 12-88 16,2 9 120-16,9 5 0 0,2-3-120 16,-1-4-88-16,-1-13-8 15,0-8 16 1,-4-8 64-16,-3-8 48 15,-4-8-8-15,0-4 72 16,0 0 96-16,0 0-168 16,0-12-120-16,-4-10-856 0,4-20-937 15,0 6-3080-15,0 1-4641 0</inkml:trace>
  <inkml:trace contextRef="#ctx0" brushRef="#br0" timeOffset="5406">18004 2659 4216 0,'0'0'7114'16,"0"0"-4682"-1,0 0-1079-15,0 0-89 16,0 0-464-16,0 0-48 0,0 0-88 15,57-4-191-15,-31 4-41 0,-4 0-88 16,-1 0-136-16,-3 12-64 16,-3 6-48-1,-6 6 0 1,-2 8 56-16,-7 8 56 0,0 7-64 15,-8 0-16-15,-12 0-128 0,3-9-40 32,2-12-24-32,4-8 56 15,4-10 8-15,4-6 0 0,1 0 8 16,2-2 48-16,0 0 32 15,0 0-80-15,5-2-8 0,13-13 8 16,6-2 40-16,4-5 64 16,-1-1 8-16,1 2 8 15,-1 3-88-15,-6 2-40 0,-2 3 0 31,-6 8-8-31,-3 1 8 16,-5 2-432-16,0 2-736 16,0 0-833-16,-4 0-2456 0,2 0-4072 0</inkml:trace>
  <inkml:trace contextRef="#ctx0" brushRef="#br0" timeOffset="6227">18602 2964 9498 0,'0'0'2880'16,"0"0"-1848"-16,0 0 233 15,0 0 23-15,0 0-328 16,-118 104-424-1,87-82-32-15,-7 2 56 0,-6 0-151 0,-8 3-89 16,-4-3-128 0,-12 1-104-16,-6-1 72 15,-2-1-88-15,-7-1-24 16,6-5-40-16,1-2-8 0,5-7-8 15,3-8 8-15,-5 0 64 16,2-6-64-16,-3-16-48 0,-3-5 48 31,-1-7-8-31,-4-3-40 16,-1-6-32-16,1-3 72 15,-2 0 0-15,10 4 0 0,4 2-72 16,12 4 56-16,6 1 24 16,12 3 0-16,11 0 0 0,11-2-16 31,9-4-32-31,9 0 48 0,0-4-104 15,14-2 96-15,25-2-112 16,17 0 120-16,19-3 8 0,15 4-8 16,9-4 8-16,4 3-8 15,2 2 0 1,-2 6 8-16,23 4 0 15,18 13-8-15,21 18-8 0,3 3-40 16,-33 8 40-16,-31 10 8 16,-37-6 0-16,-5 0 0 0,4 5 8 15,8 0-8-15,1 3 8 16,-11 2-8-1,-6 0 0-15,-9 2-8 16,-10-1 0-16,-9 0-8 16,-4 1 16-16,-7 1 0 0,-2-1 0 15,-3 0 0-15,-7 3 0 16,1 1 24-16,-7 3-24 0,-1 3 0 31,0 4 8-15,-5 4 0-16,-14 3 8 0,-4 2 32 15,-6 0 8-15,0-3 32 0,0-3-80 16,3-7 80-16,5-3 72 15,-1-9 32-15,7-6 56 0,-1-4-104 16,0-2-128-16,3-2 56 31,0-4 16-31,-3-2-48 16,1-2-40-16,-2-4-528 0,1-12-1137 0,4-4-4056 15</inkml:trace>
  <inkml:trace contextRef="#ctx0" brushRef="#br0" timeOffset="7794">15483 2116 8809 0,'0'0'3105'16,"0"0"-1353"-16,0 0-31 0,0 0-129 15,0 0-384-15,0 0-663 16,0 0-297 0,-8 15-240-16,2 17 112 15,3 13-112-15,-5 1 56 16,-2 0 64-16,-1-8-24 0,-1-8-56 15,1-12 0-15,1-6 16 16,5-8-64-16,2-4 56 31,0 0-56-31,3 0 0 0,0-7-136 16,3-10-8-16,15 1 72 15,1 0-8-15,4 2 64 0,0 4-32 16,-1 4 40-16,-4 6-80 16,-3 0 80-16,-4 0-8 15,-5 2 16-15,-1 10 0 16,-5 4 8-1,0 6 176 1,-6 3-24-16,-12 1-64 16,-5-3-8-16,1-1-88 0,-1-5-96 15,4-9-240-15,4-8-457 16,4 0-687-16,6-13-624 15,5-14-137-15,0-8 569 0,19-1 440 0,9 0 639 16,3 4 489 0,-1 6 104-16,-2 10 465 0,-4 6 335 0,-3 10-48 15,-7 0-16-15,-2 0 136 31,-7 12 256-31,-2 4-127 16,-2 2-145 0,-1-2-232-16,0-2-112 0,0-2-112 0,0-4-112 15,-1-1-112-15,-2-6-32 0,1-1-64 16,2 0-80-16,0 0-320 31,0-14-344-31,16-4 136 0,7-2 64 16,3-2 144-16,3 4 120 15,-4 4 72 1,3 4-16-16,-7 4 56 0,-3 4 72 0,-7 2-64 15,-5 0 80-15,-1 0 0 32,-5-2 0-32,0 0 0 0,0-3 72 15,0 0 152-15,-5-5-168 16,-12 2-48-1,-1-1 40-15,0 6 32 0,0 3 296 0,5 10-104 0,-4 17-168 16,4 12-96 0,6 1 0-16,2-4-8 0,5-4-8 15,0-12-16 1,7-6-56-16,9-10-320 15,3-4-272-15,1-2 56 16,2-19-401-16,3-10-159 0,-3-2-400 16,1-1-17-16,-5 2 777 15,-5 9 528-15,-2 7 288 16,-6 8 288-16,-4 8 568 15,-1 0 665-15,0 0-153 16,0 4-320-16,0 10-280 0,-1 2-63 16,-4 0-185-1,3-4-272 1,2-2-232-16,0-6-16 15,0-1-48-15,2-3-344 0,14 0-224 16,2-5-217-16,0-9-143 0,1-1 48 16,-1 4 336-16,-4 1 328 15,-2 8 192 1,-9 2 72-16,2 0 136 0,-2 6 568 0,-3 8 32 31,0 2-112-31,0 0-200 16,0-4-264-16,0-4-160 0,0-6-184 15,0-2-984-15,0-12-1777 16,0-10-4408-16</inkml:trace>
  <inkml:trace contextRef="#ctx0" brushRef="#br0" timeOffset="7993">16065 1960 3488 0,'0'0'2217'0,"0"0"-609"16,0 0 705-16,0 0-585 15,0 0-160 1,31 132-263-16,-25-91-497 16,4 2-264-16,-4-1-256 0,1-4-192 15,-1-2-40-15,-1-6 16 16,0-4-56-16,-5-8 40 0,0-8-56 15,0-6-416-15,0-4-1024 32,0-6-2913-32,0-7-4833 15</inkml:trace>
  <inkml:trace contextRef="#ctx0" brushRef="#br0" timeOffset="8289">16281 2122 7225 0,'0'0'2369'0,"0"0"-753"0,0 0 488 15,0 0-127-15,0 0-465 0,0 0-592 16,-4105 22-552-16,8159-5-120 16,-4077 6-80-16,4-3-112 31,2-4 169-31,1-5-105 0,10-4-24 0,-1-3 136 31,6-2-144-31,1 0 24 0,0-2-112 0,0 0-8 0,0 0-64 16,0 0 16-16,14 4-8 15,7 0 64 1,2 0 0-1,4 1-16-15,10 4-745 0,-6-3-1247 0,-8-2-4561 16</inkml:trace>
  <inkml:trace contextRef="#ctx0" brushRef="#br0" timeOffset="10892">19075 2651 9722 0,'0'0'4897'0,"0"0"-4073"16,0 0 400-16,0 0 144 0,0 0-535 15,0 0-385-15,73 28-328 16,-55-16-32-16,-2 0-88 31,1 0-400-31,3-4-1153 0,-9-3-1543 16,0-5-3650-16</inkml:trace>
  <inkml:trace contextRef="#ctx0" brushRef="#br0" timeOffset="11037">19241 2605 5945 0,'0'0'4713'0,"0"0"-2961"0,0 0 209 0,0 0-273 0,0 0-648 16,0 0-568-16,0 0-472 0,-103 52-584 16,80-24-3441-16</inkml:trace>
  <inkml:trace contextRef="#ctx0" brushRef="#br0" timeOffset="11823">19166 2705 6409 0,'0'0'3873'0,"0"0"-3233"15,0 0-48-15,0 0-16 16,0 0-296-16,0 0-160 0,0 0-56 16,14-14-64-1,-11 12 8 1,2 0 8-16,-3 0-16 0,3 2 0 15,-1 0 0-15,1 0-8 16,-2 0 8-16,1 0 0 16,1 0 104-16,-2 0 208 0,-3 0 296 15,0 0 1 1,0 0-249-16,0 0 136 15,0 0-168-15,0 0-72 0,-8 0-136 16,1 0-56-16,2 0 0 16,-1-6-16-16,6-2-48 15,0 0 0-15,0 0-8 16,0 2 8-1,6 2-8 1,1 0-24-16,-1 4 32 0,1 0 8 0,-4 0 40 0,-3 0-48 16,0 4 0-16,-3 6-160 15,-10 0-2593-15</inkml:trace>
  <inkml:trace contextRef="#ctx0" brushRef="#br0" timeOffset="236006">3966 3950 72 0,'-2'-2'1512'15,"-1"0"-824"-15,0-2-96 0,-2 2-64 16,5-1 256-1,-7-1-223 1,6 0 15-16,-3 1-288 0,3 1 176 16,-2 0-192-16,3 2-152 15,0-2 592-15,0 0 560 0,-2 2 121 16,2 0 255-16,0 0 208 15,-2 0-63-15,2 0-329 32,0 0-328-32,0 0-384 0,0 0-303 15,0 22-297-15,20 14-144 16,-1 19 336-16,4 13 64 0,-1 5-128 15,-2 2-192-15,-4-7 16 16,0-10-40-16,-3-7 64 16,0-13-128-1,-3-10-144-15,-2-9-352 0,-3-8-512 16,-5-11-289-16,0-2-687 15,0-18-2049-15</inkml:trace>
  <inkml:trace contextRef="#ctx0" brushRef="#br0" timeOffset="236278">3977 3929 4384 0,'0'0'4793'0,"0"0"-4104"16,0 0 15-16,0 0 552 0,0 0-224 0,71-25-352 16,-55 20-288-16,2 0-175 31,-5 1-105-31,-2 0-112 15,-1 2-176-15,-8 2-1353 0,-2 0-1704 16,0 10-4352-16</inkml:trace>
  <inkml:trace contextRef="#ctx0" brushRef="#br0" timeOffset="237490">3940 4213 5553 0,'0'0'4849'16,"0"0"-3329"-16,0 0-312 0,0 0-416 31,0 0-359-31,0 0 351 0,0 0-232 0,97-52-280 15,-67 26-200 1,1-1-72-16,-5 4-472 16,-5 7-8-16,-8 4-256 0,0 8 119 15,-12 4 161-15,3 0 8 16,-4 19 448-16,0 10 400 15,0 7-8-15,0 4 105 16,0-2-65-16,0-2-48 16,0-8-240-16,0-5-64 15,0-12 40-15,0-3-16 0,0-8-96 16,0 0-16-16,0 0 8 15,0-12-8-15,0-8 0 16,11-8-80 0,8-2-152-16,4-2-344 15,4 0-129-15,-1 3 1 0,2 4-24 16,-4 5 112-16,-6 5 296 15,-4 4 192-15,-4 5 8 16,-5 0 112-16,-4 6 32 0,-1 0 408 31,0 0 488-31,0 0 128 16,-4 16-335-16,-9 10-425 0,-2 2-40 31,1 2 152-31,5-6 272 16,3-4-176-16,1-8-264 0,5-6-200 15,0-4-24 1,0-2-152-16,0 0-312 0,3-2-64 0,7-16 176 15,3-4 168-15,3-4-192 0,-5-2-105 16,1 4 25-16,-4 5 200 16,-2 8 176-16,-1 7 80 15,-5 4 160-15,0 0 200 0,0 11-112 16,0 10 65-1,0 5 103-15,0-2-232 16,0-4-176-16,0-8-16 0,7-8-664 16,4-4-697-16,5 0-639 15,-3-20-169-15,5-8 417 16,1-4 1136-16,0 0 624 0,-1 1 704 31,-2 9 616-15,-1 8-432-16,-4 9-39 0,-3 5-65 0,-3 0 16 15,2 15 424-15,-3 9-152 16,-2-1-487-16,3-4-289 0,1-4-248 31,4-7-48-31,1-8-496 16,2 0-625-16,5-6-15 15,-2-15 584-15,4-4 80 0,1-5 376 16,-4 4 96-16,-4 5 0 15,-5 8 0-15,-3 6 80 0,-5 7 808 16,0 0 544-16,-6 16-335 16,-7 9-561-1,-3 1 120-15,4-1-152 0,6-2-176 31,4-7-232-31,2-4-96 0,0-8-120 0,8-4-192 16,12 0-264-16,1-10-152 0,8-12-8 16,-7-3-489-1,3-1-127 1,0 3 400-16,-5 2 552 0,-2 3 168 0,-2 4 232 15,-3 3 704 1,-5 0-88-16,-3 5-96 0,-4 2 496 16,-1 2-88-16,0 0-295 0,0 0-177 31,-6 1-280-31,-7 1-32 15,2 0-32-15,-2 0 8 0,-2 0 208 16,4 0 200-16,1 9 176 16,0 5-136-16,6 4-360 0,4 5-200 15,0 1 64-15,0-1-56 47,4 1 24-47,8-3-40 0,4-6-8 16,-2 0-72-16,7-7 32 15,0-6 48-15,5-2-8 16,-2 0-72-16,2-6-208 0,13-28-240 15,-8 4-856-15,-4 0-4585 0</inkml:trace>
  <inkml:trace contextRef="#ctx0" brushRef="#br0" timeOffset="238301">5296 3976 992 0,'0'0'7569'0,"0"0"-6120"0,0 0 303 16,0 0-128-16,0 0-407 16,0 0-89-16,138-26-384 15,-98 14-232-15,2 0-264 0,-3 0 8 16,-4 2-64-16,-6 0-144 15,-6 4-32-15,-8 2-16 0,-11 4-320 16,-4 0-1536-16,0 0-5762 0</inkml:trace>
  <inkml:trace contextRef="#ctx0" brushRef="#br0" timeOffset="240642">5900 3451 8529 0,'0'0'3081'0,"0"0"-1249"15,0 0-583-15,0 0-393 16,-79 162-232-16,66-93-104 15,5-3-152 1,8-6-120-16,0-10-152 16,0-9-96-16,13-9 40 15,3-9-40-15,4-7-8 0,-1-6-40 16,-3-8 0-16,2-2-192 0,1 0-192 15,-7-19-376-15,-1-9-344 0,-6-3-641 32,-5 1-631-17,0 4-177-15,-2 8 593 0,-9 8 2008 16,0 4 528-16,4 6 1864 0,2 0 193 15,5 0-697-15,0-2-1063 0,0 0-425 16,10-2-224-16,9-4 280 31,2-4 40-31,4-5-288 16,-4 0 24-16,1-1-80 0,-4 0-152 15,-5 2-64-15,-2 4-184 16,-4 6 0-16,-4 3 0 0,-3 3 248 16,0 0 392-16,0 3 144 31,-11 13-88-31,-2 4 0 15,1 3-72-15,1 5-144 0,1 1 64 16,4-1-32-16,4-6-152 16,2-3-104-16,0-8-16 0,0-3-328 0,7-6-168 15,4-2-232 1,8 0-224-1,6-16 272-15,4-6-256 16,3-4-25-16,-1 0 193 16,-2 2 120-16,-11 6 416 0,-6 1 240 15,-5 6 32-15,-2 1 864 16,-5 1 432-16,0 2-135 15,-12 3-273-15,-2 0-112 16,-7 4-384-16,-2 0-304 16,1 0 64-16,-1 8-120 15,0 6-56-15,7 4 168 0,5-2-168 16,6 0-16-16,5 0-64 15,0-2 64 1,5-4-136-16,8-2 24 16,8-6-304-16,3-2-352 0,0 0-40 15,1-14-288-15,2-8-1 16,-4-2-431-1,-4 2 720-15,-3 6 432 0,-1 5 176 0,-7 7 48 32,-5 4 160-32,0 0 424 15,-3 9 432-15,0 7 576 0,0 2-408 16,-3-2-375-16,0-4-257 15,-2-6 128-15,5-6-264 16,0 0-256-16,0 0 0 0,0-6-56 16,0-12-192-1,5-8 64-15,8-2-232 16,1-3-128-16,6 5 87 0,-1 5 153 15,-1 4 80-15,0 12 64 16,-6 3-16-16,3 2 88 16,-7 2 88-16,-3 16 328 15,-5 5 56 1,0 5-48-16,0 3-79 0,0-5-89 15,0-6-96-15,0-8-64 0,-3-6-8 16,3-6-40-16,0 0-208 31,0-2-409-31,0-18 401 16,0-6 120-16,0-4-136 0,0 0 120 15,9 2 48-15,-2 7 48 0,6 10-8 16,-2 5 64-16,0 6 8 16,-3 0 216-16,1 11 112 15,-5 12 88-15,-2 3-16 0,0-3-143 31,1-4-113-31,0-8-136 16,0-4-16-16,2-7-192 0,3 0-505 16,2-14-119-16,1-11 488 15,5-3-520-15,4 0 104 16,1 1 464-16,5 3 280 0,-5 5 80 31,3 9-64-31,-2 5 152 16,-5 3 80-16,0 2 352 0,-1 0-224 0,2 0-136 15,-2-2-56-15,-3-3-8 16,-1-3-104-16,-4-2-72 15,-5-2-112-15,-3-4 48 16,0 2 64 0,0 4 240-1,-10 2 320-15,-1 6 272 0,-2 2 89 0,2 0-97 16,1 14-472-16,2 8-296 0,1 4 0 15,4 3 0-15,2-5-56 16,1-7-24 0,0-2 24-16,0-7 0 15,0-6-176 1,8-2-200-16,1 0-328 0,4-19 56 0,3-7-233 15,-4-1-935-15,-1-3-16 16,0 3 399-16,-3 9 825 16,-4 8 608-1,-3 6 16-15,1 4 1184 16,3 0-119-16,-5 2 263 0,0 10 160 31,0 1-295-31,1 0-409 0,3-1-488 0,-3-3-272 16,6-4-40-16,2-5-744 0,4 0-873 31,5 0-47-31,-2-2-160 15,4-5-593-15,1-4 961 0,-2 1 1056 16,-3 1 400-16,-5-2 248 16,-3 1 1168-16,-4 2 856 15,-4 4 201-15,0 0-521 0,0 4-479 16,0 0-273-1,0 0-672-15,0 2-528 16,1 10-64-16,6 2-88 0,-6-3-608 16,9-6-168-16,-5-3-353 15,-2-2-351-15,2 0 544 16,1-12 808-16,-2-6 208 15,1-2 24-15,-5 2-24 16,0 2 72-16,0 4 8 16,0 3 424-16,0 6 424 0,0-1 112 15,0 4-88-15,0 0-255 16,0 0-185-16,0 0-144 15,0 0 64 1,0 0-40-16,0 12-96 16,0 13-16-16,0 16 72 0,-15 18-184 15,2 10-40-15,-6 12 40 16,1 5-88-16,-1 0 8 15,4-2 40 1,4-8 112-16,1-12 184 16,4-11 96-16,1-15 72 15,5-10 56-15,-7-10-159 16,6-8-129-16,1-6-88 0,0-4-56 15,-2-10-144-15,0-14-712 16,-6-6-2273-16</inkml:trace>
  <inkml:trace contextRef="#ctx0" brushRef="#br0" timeOffset="241489">4428 3639 3672 0,'0'0'4313'0,"0"0"-2784"16,0 0-201-16,0 0 280 15,0 0-144-15,0 0-159 0,-4 0-305 16,4 0-288-16,0 0-208 16,10-15-176-16,14-17 232 0,13-21-63 31,15-29-153-31,1-2-168 15,4-11 8-15,-4 3-184 16,-12 22-40-16,-1 2 32 0,-11 19-48 16,-10 19 48-16,-9 15 0 0,-7 11-72 31,-3 4 80-31,0 0 168 0,0 0 64 15,-1 12-232-15,-20 18-744 16,3-4-1505-16,3-6-4832 16</inkml:trace>
  <inkml:trace contextRef="#ctx0" brushRef="#br0" timeOffset="242240">5585 2871 1040 0,'0'0'5089'0,"0"0"-2545"16,0 0-287-16,0 0-81 15,0 0-495-15,0 0-425 0,-6-4-344 32,6 4-192-32,0 0-272 0,0 0-232 15,18 0-208-15,11 4 136 16,11 9 297-16,9 4-121 15,7 6-8-15,2 5 8 0,-1 2-144 16,-1 2-48-16,-4 2 16 16,-5 0-56-16,-8-2-24 15,-7-4 104 1,-8-4-160-16,-6-4 40 15,-7-6 184-15,-3-4-120 16,-4-4 72-16,-3-3 56 0,-1-1 40 16,0-2 96-16,0 0-80 0,0 0-96 15,-8-5-200-15,-11-9-984 16,-7-4-2793-1</inkml:trace>
  <inkml:trace contextRef="#ctx0" brushRef="#br0" timeOffset="243602">4996 2382 4745 0,'0'0'2992'16,"0"0"-607"-16,0 0-377 16,0 0-520-1,0 0 81-15,0 0-9 0,0 0-768 16,-132 30-512-16,109 22-80 15,10 11-184 1,2-3 128-16,11-6 40 0,0-10-184 0,0-10 0 16,11-8-88-1,5-7 72 1,2-10-88-16,1-5-192 0,-2-4-200 15,2 0 0-15,4-13-56 0,-1-10-272 16,1-5 256-16,-4 4 0 16,-8 4 376-16,1 8 80 0,-7 10 112 31,-2 2 56-31,0 0 344 0,-1 12 360 15,1 8 24-15,-3 0-256 47,3 1-48-31,-3-6-264-16,3-5-160 0,-1-3-48 0,0-5-8 15,2-2-128-15,1 0-400 16,3-7-208-16,4-13 112 0,5-4 120 16,-5-6-128-16,-1 2 119 15,-1 5 185-15,-7 8 232 0,0 7 96 16,0 8 624-16,-3 0 265 15,0 2-497-15,0 14-168 32,2 0 72-32,0 2-96 0,2-4-128 0,1-4-72 15,-1-4-16-15,0-6-288 16,3 0-576-16,-1-2-273 15,6-18-119-15,-1-6-392 16,2-4-513-16,3 4 481 0,2 4 864 16,-5 10 320-16,4 10 512 0,-2 2 280 15,-2 4 560-15,-2 16 176 16,-3 3 128-16,0 2-375 0,-6-1-153 15,0-6-144 1,-2-4 48-16,0-8 376 31,0-2 272-31,0-4 209 0,0 0 31 0,0 0-392 0,0 0-256 16,0-8-136-16,0-8-576 15,0-10-48-15,0-24-464 0,6 3-952 32,5 3-4305-32</inkml:trace>
  <inkml:trace contextRef="#ctx0" brushRef="#br0" timeOffset="244257">5734 2296 9249 0,'0'0'4089'0,"0"0"-2464"16,0 0-353-16,0 0-584 0,0 0-464 16,42-18 32-16,-5-2 208 15,4-2-112-15,4 0-104 16,-2-2-104-1,-2 1-72-15,-4 4-64 0,-5 4-8 0,-6 2-368 32,-10 5-424-32,-8 3-376 0,-1 1-272 15,-7 2 527-15,0 2 329 16,-18 0-1288-16,0 0 872 15,0 0 792-15,-1 0 208 16,3 8 984-16,3 5 120 0,3 4 192 16,2 11-207-1,-1 9-81-15,5 7-304 0,1 4 56 16,1 2-240-16,2-3-112 15,0-8-200-15,0-5-96 16,0-7-24-16,0-7-88 0,0-4-272 31,0-7-632-31,9-9-1096 16,0 0-2521-16,-1 0-2961 0</inkml:trace>
  <inkml:trace contextRef="#ctx0" brushRef="#br0" timeOffset="245326">6128 2357 4112 0,'0'0'4073'0,"0"0"-2704"15,0 0-41-15,0 0 672 0,0 0-519 16,0 0-505-16,15 115-328 16,-14-91-152-16,-1-5-144 0,0-9-64 15,0-5-152-15,0-3 456 31,0-2 240-31,0 0-63 0,0 0-281 16,0-11-488-16,0-12-464 16,7-7-625-16,9-6-15 15,10-3-184-15,1 3-232 0,2 8 303 31,-5 7 809-31,-7 9 280 16,-6 6 128 0,-6 4 136-16,-4 2 584 0,-1 0 465 0,0 0 183 0,0 0 32 15,-3 0-392-15,-8 12-575 16,-4 6-65-16,2 4-208 0,2 4-24 15,3 1-72 1,5-1-56 0,3-9-8-16,0 0-80 15,0-7-40-15,0-5-8 0,11-3-288 16,0-2-97-16,2 0 161 0,5-7-16 15,-2-14 88-15,2-2-16 0,-2-1-24 32,-3 1 144-32,-3 8 160 15,-7 4 16-15,0 9 128 16,-3 2 312-16,0 0-104 0,0 10-216 15,0 10-72-15,0 1 152 0,0-2-184 16,0-3-32-16,5-6-328 31,3-6-328-31,0-4-424 16,3 0-408-16,4-12 175 0,-2-6 33 31,0 2 592-31,0 2 376 0,-8 6 216 0,1 8 112 0,-1 0 56 31,-3 0 400-31,-2 13 456 16,0-2 176-16,0 3-320 15,0-3-415-15,0-6-145 0,0-3-72 16,0-2-136-16,0 0-192 16,-7-11-1073-16,1-12-223 0,1-5 248 0,-2-4-1297 15,6 0 569 1,1 0 495-1,0 8 729-15,0 3 744 16,5 8 728-16,3 5 545 0,1 1 135 16,3 5-32-16,-4 0-263 15,3 2-417-15,0 0-104 16,-3 0 64-16,4 4 80 15,-3 9-72-15,3 4 24 16,-3 6-79-16,-1 1-145 16,-3 4-32-16,-3-4 16 0,0 0-168 15,-2-4-80-15,0-8 0 16,0-3-88-1,0-6-64-15,0-3 48 16,0 0-96-16,3 0-48 16,-2-5-208-16,6-12-168 0,4-2-8 15,0-4-24-15,1 5-32 16,1 0 216-16,-2 6 111 0,-5 6 97 15,1 2 8-15,-2 2 56 32,0 2 256-32,-1 0 97 15,0 2 103-15,2 10 128 0,-6 4 136 16,5 4-104-16,-2 0-88 15,0 2-232-15,-3-2-296 0,0 6-8 16,0-4-1288-16,0-5-4313 0</inkml:trace>
  <inkml:trace contextRef="#ctx0" brushRef="#br0" timeOffset="246530">6102 2621 5369 0,'0'0'2296'0,"0"0"-351"0,0 0 95 0,0 0-280 15,-8 0-591-15,8 0-425 16,0 0-224-16,0 0-288 15,3 0-216-15,17 0 120 0,7 0 88 32,10-4 96-32,5-4-56 15,8-6-144-15,5 0 48 0,2-4-112 31,1 0 416-31,-5 0 144 16,-9 2-384-16,-13 5-224 16,-14 6-8-16,-5 1 49 0,-12 4 39 0,0 0-88 15,-20 0-785-15,-9 7-4112 31</inkml:trace>
  <inkml:trace contextRef="#ctx0" brushRef="#br0" timeOffset="247285">5040 2907 2592 0,'0'0'2577'0,"0"0"-697"16,0 0-192-1,0 0-63-15,0 0-129 16,0 0-472-16,0 0-376 0,0 0-168 15,0 0 73-15,63-9-17 16,-28 1-128-16,7-3-56 16,3 3-40-16,2-1-64 0,-2 1-24 31,-6-3 0-31,0 1-80 15,-12 3 8-15,-4-2-24 0,-5 3 40 16,-7 2-24-16,-8 0 8 16,-1 2-72-16,-2 0-80 15,0 1-1136-15,-2 1-4505 0</inkml:trace>
  <inkml:trace contextRef="#ctx0" brushRef="#br0" timeOffset="252639">5661 2796 4152 0,'0'0'5602'31,"0"0"-4122"-31,0 0-56 15,0 0 289-15,0 0-281 0,0 0-312 16,-42 11-280-16,33-7 24 0,1-2-151 16,3 2-97-16,-7-1-48 15,4 1-208-15,-1 0-48 31,1-1-72-31,0 1-16 0,-1 0-56 16,-2 0-48-16,3 3-72 16,0-1 0-1,-3 0 8-15,-1 3 32 0,1-1-24 0,-2 3-16 16,0 0-40-16,2 0 8 31,0-1 80-31,-1 0 8 0,3-3 8 16,-3 2-16-16,-2-3 80 0,1 0 40 15,-5-2-136-15,0 1 16 16,1 0-8-1,-3-1-80-15,-1 0 1 16,-1 0-1-16,2 2 0 16,-2-2 32-16,2 1-32 0,-2 2-16 15,2-1 16-15,1-2 0 16,3 0-8-16,0 0 8 0,3-2-8 0,-3 0 0 31,3 0 0-31,-2-2-8 16,-4 1 8-16,-2-1 0 15,3 3-64-15,-1-1 56 0,1-2-49 16,0 2-15-16,2 0 64 15,3-2 0-15,-2 0 8 0,-4 2 0 16,1-2 0 0,-1 0-8-1,-2 0 0-15,0 0 0 0,-2 0 8 16,2 0 0-16,7 0 0 15,-2 0 0-15,4 0 0 16,4 0 0-16,2 0-8 0,1 0 8 16,-1 0 8-16,-3 0 8 31,0 0-8-31,-1-2 40 0,2 0-40 15,-3-2 0-15,1 0 0 16,-1 0 8-16,-1-2-8 16,1 0-8-16,-2 0 16 0,2-5-16 15,0 4-8-15,-1-3-64 16,3-3 64-1,-6 2-80-15,4-5-16 0,1-2 8 16,-1-1 48-16,1-2 40 16,2-1-104-16,-2 1 104 15,5 0-152-15,-3-1 104 0,5 1-32 16,0 2 40-1,-2-2 48 1,5 1 0-16,-5-1-8 0,5-2 0 0,-1 1 8 16,1-2 0-16,0 2-8 15,0 0 8-15,0 0-8 16,0 1 8-16,0 4-72 0,0-4 24 31,6 4-48-31,5-2 16 0,4 2-32 31,1-2 64-31,3 1 48 0,1 2-48 0,-1-2 48 31,1 1-8-31,2 0 16 0,1 0-16 16,-1-2 8-16,3 1-8 16,0 2 0-16,-2 0 0 0,1 2-40 15,-1 1 40-15,-2 2 0 16,-2 1-56-16,2 1 64 15,-1 0 0-15,-3 1-8 0,3 0 8 16,-4 1-48-16,2 1 48 16,1 1-8-1,-3 1 8-15,2 0 0 0,0 2 0 16,0-2 0-16,4 2 0 15,-9-3 0-15,5 3 0 16,-4 0 8-16,-1 2 80 0,-1-2-88 16,2 2 0-1,-3-2 8 1,-1 2 8-16,1 0-8 0,1 0 144 0,-1 0-152 15,2 0 8-15,-2 0 0 16,2 0-8 0,0 0 16-16,2 0-8 0,-4 0-8 0,3 0 8 31,-2 0-8-31,-6 0 0 15,7 0 0 1,-5 0 48-16,0 0-48 16,2 0 8-16,-2 0 40 15,3 0-48-15,1 4 8 0,-1 0 0 16,0 1 0-16,2-1 40 15,-2 2 56-15,-2 0-104 0,0-3-8 16,1 1 8-16,-4 3 8 16,2-3 0-16,-1 2 40 15,-1-2-32-15,4 2-8 0,-3-1 0 16,2 2 0-1,-2 1 8 1,1-2 40-16,-3 0-8 0,1 1-32 16,-1 0 56-16,0-1 8 0,1-2-72 15,-1 0 40-15,-2 2 0 16,4-3-40-16,-4 4 0 0,2-1 0 15,-2 0 40 1,2 0-48 0,0 0 8-16,0 0-8 15,1 0 72 1,-4 0-72-16,2-2-8 0,0 2 8 15,-1-2 0-15,-1 1 0 16,4-2 32-16,-4 1-32 16,-1 0 0-16,1-2 0 0,1 2-8 15,-1-2 8-15,1 2-8 0,0 1 8 16,0-1 8-16,-1 1 0 15,3-1 0-15,-4 2 0 0,4 2 0 16,-3-1 0-16,3 0-8 31,0 1 0-31,1 0 0 0,-1 1 8 16,-3-2-8-16,2-1 0 15,-2 0-8-15,1-2 8 16,-3 1 8-16,2 1-8 0,-1 0 0 31,4-1 0-31,-1 3 0 16,2 1 0-16,-3 1 0 15,2-3 0-15,0 2 8 0,1-1-8 16,-6-2-8-16,2-2 8 16,-2 1 16-16,3-3-16 0,0 2 0 15,-3-1 16 1,0-1-8-16,0 0 0 15,0 0 0-15,0 0 48 16,0 2-8-16,0 0-40 0,0 0-8 16,0 1 8-16,0 2 0 15,0 3 0-15,2-2-8 0,-2 2 0 16,0-2 0-1,2 2 8-15,-2-2 0 16,0 0-8-16,0-2 8 16,0-2 0-1,0 0-8-15,0-2 8 0,0 2-8 0,1-2-8 16,-1 2-40-16,0-2 48 0,0 2-16 31,0-2 16-31,4 0 0 16,-4 0 0-16,0 0 40 0,0 0-32 15,0 2 0 1,0 0 40-16,0 2 0 0,0 2-40 0,0 0 40 15,0 2-40-15,0 1 41 32,0 0-41-32,-5-1 0 31,3 1 0-31,0-4-8 0,-1-1-48 15,3-2 48 1,0 0 0-16,0-2 0 0,-3 1-49 0,3-1 49 16,0 0 8-16,-2 0 41 0,2 2-33 15,0-3 40-15,-4 3-48 16,2 0-8-16,2-2 8 0,-2 2 0 15,2-2 0-15,-3 0-8 16,3 1 8 0,0-3 0-16,0 2 0 0,0-2 40 15,0 0-48 1,0 0 8-16,0 0 0 0,0 0 0 15,0 0-8-15,0 0 8 0,0 0-8 16,0 0 16-16,0 0-8 16,0 0 0-16,0 0 48 0,0 0-56 31,0 0 0-31,0 0 0 15,0 0 8-15,0 0 8 0,0 0-8 16,0 0 0-16,0 0 8 16,-5 0-8-16,4 0 0 0,-1 2-8 31,2-2 8-31,0 0-16 15,0 0-128-15,-6 0-417 16,-4 0-639-16,-3 0-1296 0</inkml:trace>
  <inkml:trace contextRef="#ctx0" brushRef="#br0" timeOffset="264263">6957 2165 1736 0,'0'0'2128'0,"0"0"-263"15,0 0 119-15,0 0-39 31,0 0-401-15,-4 0-256-16,4 0-160 0,-1 0-223 16,1 0-193-1,0 0-184-15,0 0-128 16,0 0-64-16,0 0-88 0,0 0-88 15,0 0-152-15,0 0 0 16,0 0 64-16,0 2-16 16,0 5 0-16,0-1 120 0,0 2-32 15,0-2 24-15,0-1-8 16,0 2-40-16,0-3 96 15,0 0-72-15,0 0 8 0,0 0-32 32,-2 2 16-32,2-3 9 0,-3 2-1 15,-2 1-40-15,2 0 32 16,-2 2 64-16,-1 2-144 0,1 0 40 31,-5 4 48-31,2 0-72 16,-2 0-16-16,4 0 16 15,-2-2-24-15,1 1 16 0,2-6 64 16,2 1-24-16,-3 0-8 15,4-4 128-15,-4 3-112 0,1-3 32 16,5-1 0-16,-7 1 16 16,2 2 24-16,-1 2-80 15,0 1-88-15,-4 0-8 0,2 1 48 0,-2 3-40 16,0-2 32-16,-1 2-48 15,1-1 8-15,1-3 16 0,1 2-24 16,-2-1 0-16,7-4 8 16,-4-1 0-1,2 1 40 1,1-1-40-16,-1-1 8 0,1 0 88 0,0-2-16 15,0 0 32-15,1-2 24 16,0 0-48-16,3 2 40 0,0-2-40 16,0 0-8-16,0 0-80 31,0 0-8-31,0 0-32 15,0 0-544-15,0 0-1376 0,0-8-2097 16,0-11-8234-16</inkml:trace>
  <inkml:trace contextRef="#ctx0" brushRef="#br0" timeOffset="265124">5902 2043 744 0,'0'0'1728'0,"0"0"248"31,0 0-567-31,0 0 103 0,0 0-8 15,0 0-31-15,0 0-177 16,-16-6-152-16,14 6-224 16,1 0 33-16,-3 0-409 0,-2 0 120 0,1 0 8 15,-3 6-168 1,-2 5-224-1,4 0-8-15,-1 4-160 0,-4 2-8 16,3 4-104-16,2-2 0 16,1 5 8-16,0 1 40 15,0-1-48-15,0-3 0 0,2 2 48 16,0-1-40-1,1 0 56 1,2 4-48-16,0 2-16 0,0 2 0 0,0 2-16 16,7 5 8-16,6-3-8 15,-2 0 16-15,3-2 0 16,-4-4 0-16,1-2 8 0,-1-4-8 31,1-4-16-15,1-4-32-16,-1-2 48 0,-1-2 8 0,-1-2 0 15,1-4 0-15,0-1-8 16,-2-3-40-16,0 0-456 0,6-17-792 15,-1-11-1481-15,-6-2-4792 0</inkml:trace>
  <inkml:trace contextRef="#ctx0" brushRef="#br0" timeOffset="265765">5973 1981 3896 0,'0'0'3905'0,"0"0"-2817"0,0 0 185 15,0 0 39 1,0 0 112-16,-5-10-448 0,5 8-423 16,0 2-161-16,0-4-296 0,0 0-24 31,20-2 56-31,5-4 176 15,6-2 104-15,5-4-184 0,12-2 104 16,5 0 168-16,4-1-168 16,11 4-160-16,1 1-96 15,2 2 56-15,0 4-56 0,-6 2-64 31,-7 2 112-31,-8 1-64 0,-6 3 16 16,-9 0-72-16,-4 0 16 16,-7 3 32-16,-1 5 32 15,-7 0-32-15,-2 1 8 16,3 2-8-16,-3-1 16 0,-3 1-64 31,1 4 8-31,-4 3 72 0,-2 4-16 16,-1 6 8-16,-2 2-16 0,-3 4 16 15,4 0-64-15,-4 0 0 16,0 3 40-16,0-1-40 15,0-2 0-15,0 0 57 16,-5 0 15 0,-8-4 24-16,2 0 8 0,-4-4 32 15,2-5-8-15,5-4 8 0,-2-7-24 16,5-1-48-16,-1-6-16 15,4-1-8-15,2-2-48 16,0 0-160 0,-3 0-769-16,3-9-1263 15,-3-6-7642-15</inkml:trace>
  <inkml:trace contextRef="#ctx0" brushRef="#br0" timeOffset="266153">7118 2228 9033 0,'0'0'3961'15,"0"0"-2352"1,0 0-153 0,0 0-376-16,0 0-472 15,0 0-320-15,0 0-232 0,0 0-48 16,0 0 168-16,73-24 112 15,-43 6-103-15,1-3-9 16,-8 4-168-16,-4 0-8 16,-4 8-249-16,-7 1-479 15,-8-3-752-15,0 5-1025 0,0 3-3480 31</inkml:trace>
  <inkml:trace contextRef="#ctx0" brushRef="#br0" timeOffset="266354">7171 2060 5753 0,'0'0'3128'15,"0"0"-1135"1,0 0-169-16,0 0-471 0,0 0-649 0,0 0-80 16,-6 86 136-16,6-50 24 31,0 0-288-31,0-4-144 15,0-4-168-15,0-4-72 0,0-6-64 16,0-2-48-16,0-4-320 16,0-6-1232-16,0-1-3297 0</inkml:trace>
  <inkml:trace contextRef="#ctx0" brushRef="#br0" timeOffset="267496">7627 2258 2696 0,'0'0'6417'0,"0"0"-4360"16,0 0-57-16,0 0-239 31,0 0-265-31,0 0-400 16,0 0-160-16,0 0-375 0,-76-18-169 15,69-2-144-15,7-6-80 16,0-8-168-16,0-8-40 0,17-5-24 0,4 0 32 15,6 0 32 1,2 5 8 0,2 6-8-16,-1 6-72 15,3 6 0-15,-1 5 64 0,-1 8-120 16,-1 5 80-1,1 4-40-15,-7 2 88 0,1 0-48 16,-1 2 48-16,-5 10-16 16,-1 4 16-16,0 2-8 15,-4 2 8-15,-2 2 0 16,-6 4 80-16,-1 2 0 0,-2 0 88 15,-3 2 32-15,0 0 120 16,-5 2-88-16,-13 0 48 0,-1-2-16 31,-7 0 56-31,0-3-184 16,1-5 56-16,-1-3 8 0,-3-4 0 15,-2-5-32-15,-5-3-72 16,-2-2 24-16,-3-3-64 0,6-2-48 16,-1 0-8-1,10 0 0 1,4-4-224-16,10-10-376 15,12-22-664-15,0 4-825 0,5-4-3880 0</inkml:trace>
  <inkml:trace contextRef="#ctx0" brushRef="#br0" timeOffset="268255">8261 2063 3608 0,'0'0'4113'16,"0"0"-2481"-16,0 0 177 15,0 0-121-15,0 0-327 16,-101-100-537-16,94 78-288 0,7 0-184 31,0-2-136-31,18-4-96 16,13 0 24-1,4-2 48-15,2 2 8 0,4 2-40 0,-7 3 40 0,-4 10-152 16,-1 2-48-16,0 5-112 16,-4 4 104-16,-1 2-88 15,0 0 96 1,-1 0 112-16,-4 0-56 15,-4 8 88-15,1 3 24 0,-3 0-112 16,-4 2 120-16,-1 1 24 16,-1 2 64-16,-2 3-40 0,-4 4 56 15,3 3-39 1,-4 0-89-16,0 0-32 15,0 4 8-15,0-2-56 16,0 4-8-16,-12-2 16 0,-4 2 16 31,2-4-48-31,-4-4 0 16,-5 1-40-16,-1-8 64 0,-3-2 16 15,-2-8-16-15,-7-5-8 16,-4-2-48-16,-2 0-16 0,1-7-24 16,6-7-192-16,7 1-56 15,11 0-176 1,8-9-825-16,5 3-2824 0,2 2-8177 0</inkml:trace>
  <inkml:trace contextRef="#ctx0" brushRef="#br0" timeOffset="268945">7772 2128 1224 0,'0'0'4193'16,"0"0"-2753"-16,0 0-352 16,0 0 184-16,0 0-143 15,0 0-393-15,0 0-200 0,0 0 8 16,2 0 344-1,11 0 113-15,4-6-153 16,8-4-16-16,7-3-200 16,5 0-72-1,5-4-160-15,3 0-80 16,7-2 56-16,0 1-192 15,1-2 120-15,-3 4-104 0,-3 0-55 0,-2 2-25 16,-11 4 24 0,-5 0-72-16,-8 4 40 0,-2 2-64 0,-7 0 24 15,-9 4-24-15,-1 0-32 16,-2 0 96-16,0 0 240 15,0 0 48 1,0-2-88-16,0 2-232 16,-9 0-80-16,-8 0-1344 0,-4 0-3945 15</inkml:trace>
  <inkml:trace contextRef="#ctx0" brushRef="#br0" timeOffset="269954">7716 2114 4929 0,'0'0'2992'0,"0"0"-1127"16,0 0-81-16,0 0-232 0,0 0-423 15,0 0-521-15,0 0-32 16,0 0 144-1,11-37-8-15,-1 21-216 16,-4-6-48-16,4-4 16 16,-2-4-192-16,0-6 153 0,3-6-129 15,0-4-168-15,2-6-32 16,2 2 72-16,-5 4-168 0,1 5-32 31,-1 5 32-31,-4 8 8 16,-1 6 0-16,-3 2 0 15,-2 2 80-15,0 2-80 0,0-2 56 16,0 2-64-16,0 2 0 0,0 4-40 15,0 4 32-15,0 1 0 16,0 5 0 0,0 0-56-16,0 0 56 15,0 0-48-15,0 0 48 16,0 0 8-16,0 0-8 15,0 0 8-15,0 0 8 16,0 0 0-16,0 0 48 16,0 0-48-16,0 0 0 0,0 0 40 15,0 0-40-15,0 0 48 16,0 0 32-16,0 0 16 15,0 0 0-15,0 0-16 0,0 0-8 16,0 0 32-16,0 0 24 16,0 0 104-1,-5 0 72-15,3 0-64 16,-9 0-80-1,3 0-72-15,-4 3-48 0,-2-3 32 0,-2 2 88 16,-7-2-8-16,-3 0-32 16,-4 0 88-16,2 0-96 0,-3 0-16 31,6-5-32-31,4 1 24 15,6 1-24-15,4-1 24 16,4 2-24-16,-1 0-8 0,7 0 16 16,-3 0-80-16,1 2 8 15,3-2 0-15,-1 2 40 0,1 0-48 16,0 0 0-1,0 0-48-15,0 0 40 16,0 0-48-16,0 0-16 16,0 0-408-16,-4 0-832 15,3 0-1305-15,-1 4-5712 0</inkml:trace>
  <inkml:trace contextRef="#ctx0" brushRef="#br0" timeOffset="270398">7832 1474 4296 0,'0'0'4129'0,"0"0"-2416"16,0 0-73-16,0 0 112 0,0 0-287 15,0 0-425-15,0-6-360 16,0 4-256 0,6-5-232-16,7 0-64 15,5-5 72-15,3-3-80 16,3-4 8-16,2-3-32 15,2-5 32-15,1 1 8 0,-5 5 0 0,-2 1-48 16,-9 7-40 0,-3 5-48-16,-7 6 8 0,-3 0-8 15,0 2 16 1,0 0 112-16,0 0-71 15,0 0 15-15,0 0-72 0,0 0-377 16,0 0-751-16,0 4-3041 0</inkml:trace>
  <inkml:trace contextRef="#ctx0" brushRef="#br0" timeOffset="271233">8135 1628 696 0,'0'0'2944'15,"0"0"-879"-15,0 0-89 16,0 0 81-16,0 0-361 0,0 0 16 16,-8 0-183-16,8 0-41 15,-3 0-336-15,3 0-88 16,-3 0-423-1,3 0-265-15,0 12-280 0,0 7-96 16,0 11-8 0,0 9-8-16,0 6 16 0,10 3 16 15,-2-4 56 1,0-6 56-16,0-6-24 15,-3-7-8-15,-2-10 32 0,-3-5 8 16,3-3 32-16,-3-5 8 0,0-2 64 16,0 0 32-16,0 0-224 15,-16-25-48-15,-2-3-1568 0,-1 0-3673 16</inkml:trace>
  <inkml:trace contextRef="#ctx0" brushRef="#br0" timeOffset="271973">8045 1616 3040 0,'0'0'3121'0,"0"0"-369"31,0 0-551-31,0 0-201 15,0 0-647-15,0 0-513 16,0 0-344-16,0 0-152 0,0 0-272 16,52-6 240-16,-22 0 192 0,6-2-128 15,1 3-32-15,-1 1-24 31,-11-1-64-31,-2 5-144 0,-10-2 40 16,-3 2-7-16,-5 0-73 16,-5 0 112-16,0 0 104 0,0 0 112 15,0 0 16-15,0 0 88 16,-20 0-16-16,-7 0-488 31,-10 0-192-31,-1 0-56 0,-2 7 24 16,6-3 208-16,8 1-24 15,5-3 40 1,8 2 0-16,7-4 8 0,4 2-8 0,2-2-88 0,0 0 8 15,0 0-168 1,3 0 32 0,14 0 168-16,0-6 48 0,4 0 8 15,0 1 8-15,-1-2-16 16,-4 3 8-1,-2 0 48-15,-5 2-48 0,-5 0 40 0,-2 0-48 0,1 2-112 32,-3 0-1017-32,0 0-4464 15</inkml:trace>
  <inkml:trace contextRef="#ctx0" brushRef="#br0" timeOffset="281031">6823 2651 4544 0,'0'0'2601'15,"0"0"-961"-15,0 0-87 16,0 0-57-16,0 0-248 16,0 0-480-16,0 0-287 0,0 0-145 15,0 0 64-15,0 0-56 16,0 0-40-1,0 0 24-15,0 0 0 0,0 0-16 16,0 0-64-16,0 0-96 16,0 0-56-16,0 0 8 15,0 0 16-15,0 0-80 0,0 0-32 16,0 0-16-1,0 0 8-15,0 0-8 16,0 0 0-16,0 0 8 0,0 0 0 16,0 0 0-16,0 0 0 15,1 0 8-15,4 0 0 16,1 0 72-1,6 2 32-15,-6 4 64 16,7-2-48-16,-2 0 16 16,1 0 0-16,2 0 16 0,-1 0-16 15,-1 0 49-15,-1 0-65 16,0-2 72-16,-3 0 24 0,3 3-40 15,1-3 0-15,1-1 24 32,4 3-48-32,1-2 128 15,3 2-88-15,0-2-80 0,3 2-8 16,-1 0-32-16,-2 0 8 15,-3 1-80-15,0-3 144 0,-1 1-80 16,1 1 24-16,-7-2-32 31,6 2-64-31,-3 0 48 16,-1 0 32-16,5 0-64 0,-2 3 32 0,5-4 56 15,-3 3-32-15,-1-2-24 16,-2 2 48-16,0-2-24 16,-3 1-16-16,0-1-48 15,-1-2 0 1,0 1 0-16,-1 1 0 15,1-2 8-15,-1 0-8 0,-2 0 8 0,-3-2-16 16,-2 0 16-16,0 2-16 16,-3-2 8-16,0 0 0 15,0 2 88 1,0-2 0-16,0 0 80 15,0 0 16-15,0 0 48 16,0 0-88-16,0 0-8 0,0 0-104 16,0 0-40-16,0 0-808 0,0 0-1792 15,0 0-3986-15</inkml:trace>
  <inkml:trace contextRef="#ctx0" brushRef="#br0" timeOffset="282994">8135 2340 4416 0,'0'0'2897'15,"0"0"-1289"-15,0 0 153 16,0 0 239-16,0 0-351 0,0 0-705 15,0 0-616-15,-19 14-80 16,8-6-96-16,-2 2 288 16,0 0-104-16,2 3 24 0,-1-4-64 31,-1 3 24-31,2 1-24 15,0 2-152-15,-5 2 56 0,3-2-72 16,-2 4-32-16,1-1-16 16,2-2-7-16,4-2 55 15,-1 0-120-15,4-5 40 0,-3 2-48 31,4-1 64-31,-4-2 64 0,4 0 40 16,-3 0-72-16,1 2 48 0,1-1-8 16,-2 2-128-16,2-1 80 15,-3 2-32-15,2 0-56 16,1 0 0-16,-1 0 72 15,1-4-64 1,0 0-16-16,3-2 16 16,2-2-8-16,-1 1 0 15,1-4 8-15,0-1-8 16,0 2 0-16,0-2 16 15,0 0-16-15,0 0 0 16,0 0 0-16,0 0 0 0,0 0-8 16,0 0 0-16,0 0-48 0,0 0-328 15,0 0-473-15,0-2-1455 16,0-6-6010-16</inkml:trace>
  <inkml:trace contextRef="#ctx0" brushRef="#br0" timeOffset="284711">7599 2971 3816 0,'0'0'2297'15,"0"0"-769"-15,0 0-120 0,0 0-151 16,0 0-353-16,-1 0-344 0,1 0-136 16,0 0 8-1,0 0 200-15,0 0-176 16,0 0 105-16,0 0 7 15,0 0-216-15,0 0 40 16,0 0-56-16,0 0-136 16,0 0-16-16,0 0-88 0,0 0-40 15,0 0 16-15,0 0-8 16,0 0-48-1,0 0 48-15,0 0-8 16,0 0-8-16,0 0-32 16,0 0-8-16,13-4 8 0,11-5 80 15,5-3 48-15,6-1 32 16,-1 2 48-16,2 1-8 0,-2-1-104 31,-10 4-48-31,-1 1-56 16,-6 0 64-16,-5 3-72 15,-4 1-120-15,-8 2-760 0,0 0-1136 16,-7 5-2169-16,-12 5-4433 0</inkml:trace>
  <inkml:trace contextRef="#ctx0" brushRef="#br0" timeOffset="284929">7722 2969 6513 0,'0'0'3257'15,"0"0"-1721"-15,0 0-232 0,0 0-56 16,0 0-383 0,0 0 63-16,0 111-40 15,10-67-288-15,-1 0-40 16,-4 0-288-1,3-3-136-15,-1-7-64 0,-1-6-72 0,1-10-608 16,2-15-1072-16,-1-3-2393 31,-1 0-2032-31</inkml:trace>
  <inkml:trace contextRef="#ctx0" brushRef="#br0" timeOffset="285778">7880 3030 5249 0,'0'0'1992'0,"0"0"-208"31,0 0-103-31,0 0 119 0,0 0-432 15,0 0-239-15,0 0-73 16,57 110-296-16,-57-85-320 0,0-6-112 16,0-4-8-1,0-6-192-15,0-3-16 0,0-4 120 16,0-2 64-1,0 0 73-15,0 0 47 0,0-16-416 16,0-4-160-16,3-6-160 16,13-1 47-16,2-3 49 0,3 1 80 15,-2 5 64-15,-1 6 8 16,-5 4 8-1,-3 6-16-15,-2 3-24 16,-8 4-8-16,0 1 32 0,0 0-16 16,0 0 16-16,0 0 80 15,0 6 8 1,0 12 0-16,0 4 0 15,0 2 8 1,0-2-8-16,0-4 0 0,0-6 0 16,0-3-8-16,0-5 0 0,0-3 8 15,5-1-8-15,1 0-48 0,5 0-24 16,2-3-104-16,5-14-56 15,-3-3-160-15,-2-2 16 32,-2-2 144-32,-3 4 104 0,-2 4 120 15,-2 5-8-15,-3 8 16 16,2 3 72-16,1 0 32 0,1 18-24 15,1 4 248-15,2 2-24 16,-1-2-112-16,1-4-192 31,1-6 0-31,-1-6-56 0,4-6-472 16,1 0-488-16,3-18-577 0,0-14-167 15,-2-5-1121-15,1 0 601 0,-7 5 1472 16,-3 7 808-16,-5 12 1136 16,0 7 1553-1,0 6 447 1,-10 0-1103-16,-8 13-1249 15,-1 12-448-15,0 1-40 0,4-2 80 0,4-4-136 16,9-6-152-16,2-4-88 0,0-6-336 16,5-2 0-16,14-2-40 31,-1 0 168-31,6 0 72 15,2 0 128-15,-2-6 0 16,-4 2-64-16,-4 4-8 0,-5 0 8 16,-7 0 72-16,-1 0 0 0,-3 14 232 15,0 4 304-15,-5 2-120 31,-8 0-232-31,2-4-184 0,-1-16-744 16,6 0-1769-16,6-12-5360 0</inkml:trace>
  <inkml:trace contextRef="#ctx0" brushRef="#br0" timeOffset="285979">8476 2871 1632 0,'0'0'7353'0,"0"0"-5616"15,0 0-689-15,0 0 936 0,0 0-695 16,3 109-369-16,2-67-336 0,2 2-256 15,4 2-224 1,0 3-24 0,-3-6-64-16,4-1 40 0,-4-5 8 15,-2-7-56-15,2-9-8 16,-3-6-256-16,-2-15-920 0,-3 0-1865 15,0-16-3336-15</inkml:trace>
  <inkml:trace contextRef="#ctx0" brushRef="#br0" timeOffset="286910">8460 2890 4745 0,'0'0'6153'16,"0"0"-5121"0,0 0-464-1,0 0 304-15,0 0-248 0,0 0 17 16,0 0-193-16,0 0-184 15,89-34 8-15,-79 34 56 0,-4 0 0 16,-1 15 56-16,-5 10 40 16,0 5 88-16,0 6-360 31,-10 0-152-31,2-10-576 0,3-10-704 15,5-16-1401-15,0 0-1696 16,0-14 2993-16,0-11-120 0,7 2-721 16,-1 3 1585-16,4 4 640 15,-4 7 1096-15,1 6-7 31,-1 3 263-31,-1 0 544 0,2 9-183 0,-3 8-369 16,0-2-24-16,0 0-328 16,1-5-303-16,2-5-377 15,-6-5-248-15,9 0 152 0,-8 0-128 16,3-13-88-1,-1-10 136 1,-4-5-136-16,0 0-208 0,0 3-504 16,0 3-273-16,0 7 1 0,0 7 304 15,0 4-80-15,2 4-112 16,8 0 456-16,1 0 296 0,2 0 72 31,-2 0 48-31,4 2 0 31,-7 4 0-31,0-2 0 0,-2 3 128 0,-1-1 0 0,-2-1-48 16,1 1-80-16,1-4 0 0,1-2-104 15,4 0-977-15,3-6-279 32,4-9-136-32,3-6-129 0,1 1 1521 15,-7 5 0 1,2 2-8-16,-11 5 8 0,-5 8 96 15,0 0 8-15,-5 0-56 0,-11 2-24 16,2 6 64-16,-4-3 16 31,0-3-56-31,4-2 56 0,2 0 864 16,4 0 1073-16,5 0 503 15,3 0-815-15,0 0-905 0,0 0-464 16,0 0-208-16,11 0 80 16,4 0 360-16,3 0-104 15,1-9-144 1,-1-1-16-16,-2-1-224 0,-3-2-624 15,-7-1-400-15,-2 2-344 0,-4 2-265 32,0 2-167-32,0 2 1024 0,-5 5 776 0,-2 1 1248 0,2 0 288 31,5 13-599-31,-4 9-425 15,4 9 448-15,0 1-144 0,0 2-176 16,0-6-352-16,0-7-120 16,9-4-168-1,6-14-168-15,-4-3-792 0,15-9-288 0,-5-14-1281 31,-3-1-1592-31</inkml:trace>
  <inkml:trace contextRef="#ctx0" brushRef="#br0" timeOffset="287354">9022 2719 1376 0,'0'0'2512'16,"0"0"297"-16,0 0-889 0,0 0-527 15,-39 14-529-15,26 4-16 16,4 0-64-16,2-2-184 0,6-3-216 16,1-6-112-16,0-1-200 15,0-4 16-15,8-2-88 16,1 0-72-16,8 0-216 0,0-6-392 15,1-7-248-15,1-2-376 16,-6 0-505 0,-1 2 225-16,-6 1 608 0,-6 6 728 15,0 1 248-15,0 2 336 16,0-1-176-16,-3 2-96 15,-5 0 48-15,6 0-112 16,2-2-184 0,0-2-360-16,0 0 312 0,0 0 136 15,0-2 96-15,7 2 0 0,-1 0 0 16,-3 0 0-16,-1 4 200 15,0 0 304-15,-2 2 592 16,4 0 376-16,-4 2-351 0,0 16-465 31,0 6 48-15,0 6 272-16,0 2-216 0,0 0-416 0,4-3-296 15,-1-9 72-15,2-5-120 16,1-9-72-16,4-6-984 0,4-2-640 16,1-17-649-16,-2-3-1824 0</inkml:trace>
  <inkml:trace contextRef="#ctx0" brushRef="#br0" timeOffset="287970">9229 2762 2696 0,'0'0'1808'0,"0"0"-175"16,0 0 167-16,0 0 57 0,0 0-553 15,0 0-640-15,0 0-376 16,0 0-288-1,0 0-240-15,0 0-976 0,19 43 40 16,-16-60 415-16,1-4-1383 16,0 1 207-16,0 4 1265 15,-3 6 672-15,1 8 624 0,3 2 249 16,-5 2 423-1,0 14 88-15,3 2-464 16,-3-2-7-16,0-2-121 0,2-5-576 31,-1-5-64-31,6-4-144 0,-2 0 0 0,4 0-8 16,3 0-48-1,-3-8-80-15,3-1-16 16,-3 1-8-16,-1 2 48 16,-1 1-112-16,-4 1 160 0,-1-3 48 15,-2 1 8-15,0-2-48 16,0-1 32-16,0 0-536 0,0 3-9 15,0 2 313-15,3 4 0 32,0 0 248-32,2 0 56 15,1 4 432-15,2 6 129 0,-4 0-25 16,4 0-40-16,-5-2-64 15,2 1-128 1,0-5-200-16,-4-3-152 0,4-1-16 0,2 0-96 31,-1 0-264-31,4-10 216 16,-2-6 48-16,3 0-256 0,0 0 136 0,1 5 184 15,-4 0 40-15,-2 5 0 16,-1 4 232 0,-2 0 152-16,-1 2 48 0,4 0-16 15,-2 0 168 1,4 2 184-16,0 10-47 15,3-2-169-15,0 4-248 0,-3 1-24 0,-1 4-280 16,-5-1-432-16,-2-2-3521 16</inkml:trace>
  <inkml:trace contextRef="#ctx0" brushRef="#br0" timeOffset="305821">8153 2329 1688 0,'0'1'6945'0,"0"-1"-5200"16,0 2-985-16,0-2 680 0,0 2 169 31,0-2-425-31,0 0-432 16,0 2-136-16,0-2-72 15,0 0-152-15,0 0-40 0,0 0-48 16,0 0-40-16,0 0-87 16,0 0-113-16,-3 0-64 15,-5 0-985-15,-3 0-3896 16</inkml:trace>
  <inkml:trace contextRef="#ctx0" brushRef="#br0" timeOffset="306795">6777 2637 2456 0,'0'0'1696'0,"0"0"-855"16,0 0-361-16,0 0 184 16,0 0-312-16,-11 10-184 0,11-10 272 0,0 0 344 15,0 0 224-15,0 0 569 16,0 0-465-1,0 0-8 1,0 0-120-16,0 0-135 0,0 0-121 16,0 0-248-1,0 0-288 1,0 0-184-16,0 0-8 0,0 0 0 0,3 0 0 31,9 0 0-31,0-4 8 16,-3-2 0-16,2 1 0 15,-3 2 0-15,-2 1 56 0,2-2-56 16,-4 0 0-16,-1 2-8 0,7-6-80 15,-4 2-672-15,-1 1-3409 0</inkml:trace>
  <inkml:trace contextRef="#ctx0" brushRef="#br0" timeOffset="343164">3344 3910 9281 0,'0'0'3273'0,"0"0"-2201"31,0 0-447-31,5 0-289 16,-4 0 144-16,9 0-184 0,1 0 88 15,9 0 72-15,4-9 16 16,8-2-128-16,1-1-40 16,5 1-152-16,3-2-48 0,1 3-40 31,-5 3-8-31,3-2-48 15,-3 3 0-15,-4 2 0 0,-9 0 0 16,-6 2-8-16,-5 0 24 16,-5 0-16-16,-7 2 48 0,-1-2 8 15,0-2-64 1,0-8-840-1,0 0-1512-15,-5-2-6122 0</inkml:trace>
  <inkml:trace contextRef="#ctx0" brushRef="#br0" timeOffset="343571">3685 3607 8313 0,'0'0'2601'16,"0"0"-513"-16,0 0-207 0,0 0-337 0,0 0-384 15,0 0-680-15,-8 0-376 16,8 2-104-16,16 4-136 0,6 3 136 15,4-1 0-15,3 1 136 32,-3-3-128-17,-2 3 56-15,-1-3-56 0,-5-2 0 0,-7-1-8 16,-6 1 8-16,-2 0 0 0,-1-2-8 15,-2 7 16-15,0 1-8 16,0 4 200-16,0 6 65 31,0 0-25-31,-10 2-80 16,2-2-56-16,-3-4-40 0,-1 0 0 15,1-2-72-15,-7 2-889 16,2-3-1543-16,5-6-7890 0</inkml:trace>
  <inkml:trace contextRef="#ctx0" brushRef="#br0" timeOffset="445682">1143 2930 11122 0,'0'0'3041'16,"0"0"-1889"-1,0 0-288-15,0 0 176 0,0 0-352 0,0 0-336 0,11 30-272 16,-4 6 8-16,5 14 120 0,3 10 153 31,-2 6-9-31,-2 2-16 16,-3-4-136-16,4-5-32 15,-3-13-120-15,-1-8-40 16,0-12-8-16,-1-10 8 0,-2-5-8 0,-4-6 0 15,1-5-272-15,1-2-552 32,-1-14-1353-32,-2-5-4616 0</inkml:trace>
  <inkml:trace contextRef="#ctx0" brushRef="#br0" timeOffset="445992">1052 2779 10098 0,'0'0'2856'0,"0"0"-1687"15,0 0-385-15,0 0-80 0,0 0-224 16,0 0-296-16,7-4-184 16,7 0 144-1,7-2 128-15,-1 1-112 0,2-2-64 16,-2-1-24-16,1 2-72 15,-2 0 0-15,-4 1-536 16,-6 2-560-16,-5 3-905 0,-1 0-2136 16,-3 3-680-16</inkml:trace>
  <inkml:trace contextRef="#ctx0" brushRef="#br0" timeOffset="446235">1062 3102 2864 0,'0'0'2497'16,"0"0"-1169"-16,0 0 208 0,0 0 137 15,0 0-281-15,0 0-96 16,0 0 120-16,26-14-471 0,-10 2-265 15,0-2-312-15,7 0-184 16,1-1-184-16,8 6-144 16,10 1-1128-1,-8 6-2833-15,-6 2-5817 0</inkml:trace>
  <inkml:trace contextRef="#ctx0" brushRef="#br0" timeOffset="446690">1461 3060 7785 0,'0'0'2713'16,"0"0"-833"-16,0 0-320 0,0 0-655 15,0 0-353-15,0 0-168 16,-78 124-112-16,70-83-144 0,5-3-104 16,-2-4 64-16,5-8-80 15,0-6 8-15,0-8-16 31,5-4-88-31,6-6-24 0,-4-2-112 16,6 0-8 0,-2-2 8-16,5-18 96 15,-1-4-152-15,-2-8-240 0,-4 0 280 0,-1 4 112 31,-4 3 80-31,-4 9 48 0,3 6 264 16,-3 6 512-16,0 4-264 0,0 0-200 16,2 0-208-1,1 2-104-15,3 8-8 0,1 5 0 16,2-4-136-16,-1 2-584 31,4-7-865-15,-4-4-1175-16,-3-2-3305 0</inkml:trace>
  <inkml:trace contextRef="#ctx0" brushRef="#br0" timeOffset="446962">1576 3100 3064 0,'0'0'2585'16,"0"0"-681"-16,0 0 169 15,0 0-609-15,0 0-200 0,11 119-272 16,-8-104-279-16,-3-5-537 15,3-3-168 1,5-7-8-16,-3 0-737 16,5-7-135-16,1-14 256 15,-1-9-1024-15,5 0-977 0,-4 0 601 16,0 7 871-16,0 10 1145 15,2 10 425-15,-1 3 999 16,-3 10-128-16,3 13-480 0,-3 0-15 16,-1 1-137-16,2-3-400 31,-8-8-160-31,3-13-104 0,-4 0-1441 15,-1 0-3072-15</inkml:trace>
  <inkml:trace contextRef="#ctx0" brushRef="#br0" timeOffset="447158">1689 2867 5217 0,'0'0'2032'15,"0"0"-16"-15,0 0-495 16,11 102-489-16,-5-72-336 15,1-5-392-15,3-5-304 16,-2-6-280-16,1-6-1208 0,-1-6-1601 16,-3-2-3408-16</inkml:trace>
  <inkml:trace contextRef="#ctx0" brushRef="#br0" timeOffset="447320">1811 3054 3528 0,'0'0'2417'0,"0"0"391"0,0 0-503 16,0 0-489-16,0 0-688 15,0 0-495-15,115-78-73 16,-96 62-360-16,1-2-200 0,-4-4-1425 15,-3 3-2575-15,-8 6-2610 0</inkml:trace>
  <inkml:trace contextRef="#ctx0" brushRef="#br0" timeOffset="447528">1828 2862 4136 0,'0'0'2217'15,"0"0"-561"-15,0 0 105 0,14 107-161 16,-3-62-128-16,4-1-456 15,-2-2-159-15,0-8-97 16,-2-5-304-16,0-12-104 16,-4-4-152-16,-1-6-64 15,4-7-120-15,4 0-16 16,3-9-216-16,-4-8-2569 0</inkml:trace>
  <inkml:trace contextRef="#ctx0" brushRef="#br0" timeOffset="448133">1437 3774 8809 0,'0'0'4689'0,"0"0"-3560"16,0 0-561-16,0 0 464 0,0 0 16 15,0 120-360-15,3-76-352 16,-1-6-120-16,2-2-88 0,1-6-112 31,-3-7-16-31,1-8-176 16,-3-10-656-16,0-5-1424 15,0 0-3193-15</inkml:trace>
  <inkml:trace contextRef="#ctx0" brushRef="#br0" timeOffset="448322">1524 3728 80 0,'0'0'8481'0,"0"0"-6656"16,0 0-569-16,0 0-440 0,0 0-504 15,0 0-72 1,0 0-240-16,81-57-440 15,-70 57-1304-15,-3 0-4145 16</inkml:trace>
  <inkml:trace contextRef="#ctx0" brushRef="#br0" timeOffset="448504">1524 3728 5761 0,'-52'107'4481'15,"52"-107"-3497"-15,0 0-352 16,3 0-56-16,9 0-328 0,2-7-96 31,2 5-152-31,1 2-120 16,-3 0-752-16,-3 18-1448 15,-7 5-1865-15</inkml:trace>
  <inkml:trace contextRef="#ctx0" brushRef="#br0" timeOffset="448976">1529 4037 1504 0,'0'0'5713'0,"0"0"-3208"16,0 0-449 0,0 0-8-16,0 0-703 15,0 0-577-15,0 0-712 16,0 0-56-16,0 0-8 0,19-55-88 15,4 34-232-15,1 2-24 16,0 8-152-16,0 9 80 16,-1 2-337-16,-8 2 265 15,-4 11 176-15,-3-1 184 16,-6 1 80-16,-2-6 56 15,0-3 576-15,0-4 240 0,0 0-519 16,-5-6-297-16,1-14-185 16,4-10-847-1,0-4-248-15,0-4-528 16,17 6-57-16,2 10 1113 15,-1 14 672-15,-2 8 80 0,-2 2 672 16,-2 22 128-16,-7 2-39 16,-4 2-73-16,4-4-144 0,-5-6-128 31,0-6-56-31,3-10-360 15,5-2-80-15,0 0-376 16,4-20 136-16,-1-6-248 0,8-4 0 16,-2 2 255-16,0 6 81 31,3 10 0-31,-6 12 80 0,-1 0 152 15,-2 12 56-15,-4 8 128 16,-2-2 224-16,-2-2-87 0,-1-6-121 16,-2-5-184-16,0-5 72 0,0 0 184 15,0-17-272-15,0-7-2073 16,0 0-3080-16</inkml:trace>
  <inkml:trace contextRef="#ctx0" brushRef="#br0" timeOffset="449188">2037 3780 3672 0,'0'0'1489'0,"0"0"-33"15,0 0-288-15,0 0-264 0,0 0-360 32,0 0-71-32,0 0-57 15,38 74 504-15,-34-74 112 0,0-8 376 16,4-8 9-16,-5-6-601 15,0-2-264-15,2-2-496 0,-3 0-56 32,-2 10-1112-32,0 5-3417 0</inkml:trace>
  <inkml:trace contextRef="#ctx0" brushRef="#br0" timeOffset="449574">1540 4373 10298 0,'0'0'3825'15,"0"0"-3369"-15,0 0 152 0,0 0 408 0,0 115-224 16,3-69-296-16,5 2-184 16,0 0-128-1,4 0-120 1,-6-2-48-16,7-3 32 0,-8-9-48 15,5-6 0-15,-2-11-208 0,-2-8-376 16,7-9-776-16,-8-14-1225 16,3-9-1496-16</inkml:trace>
  <inkml:trace contextRef="#ctx0" brushRef="#br0" timeOffset="449787">1608 4201 5705 0,'0'0'3192'16,"0"0"-1767"0,0 0-81-16,0 0-16 0,0 0-63 15,0 0-601-15,0 0-320 16,0 0-208-16,121-8-136 0,-103 8-248 15,-2 4-2025-15,-10 8-4640 16</inkml:trace>
  <inkml:trace contextRef="#ctx0" brushRef="#br0" timeOffset="449940">1563 4522 7377 0,'0'0'2441'0,"0"0"-745"0,0 0-920 0,0 0-496 0,124-24-280 0,-88 18-864 0,-1 2-3801 16</inkml:trace>
  <inkml:trace contextRef="#ctx0" brushRef="#br0" timeOffset="450442">1742 4516 9161 0,'0'0'2721'0,"0"0"-577"15,0 0-943-15,0 0-449 31,0 0-288-31,-26 114-216 0,26-90-72 0,2-5-168 16,9-6 40 0,0-3-40-1,1-5 0-15,-4-5-8 0,3 0-32 16,2 0-160-16,3-13-88 15,-5-11-104-15,6-3-472 16,-3-3 96-16,-6 3 175 0,-1 3 265 16,-6 9 320-16,-1 8 24 15,0 5 1361-15,0 2-297 0,0 0-384 0,0 9-448 16,-1 10-152-16,1 1-104 15,0 2-8-15,0-4-32 16,0-6 32 0,8-3-360-16,3-8-568 15,2-1-632-15,-2-1-361 0,4-18-415 31,-4-3-457-31,-1 2 1385 0,-1 4 1192 0,-4 4 224 32,-2 6 1248-32,1 4 176 0,-3 2-95 15,1 0-377-15,3 0-120 16,-2 2-96-16,-1 6-192 0,4 2-272 15,-6-4-64-15,0 0-208 16,0-6-1192-16,0 0-2049 31,0-2-4616-31</inkml:trace>
  <inkml:trace contextRef="#ctx0" brushRef="#br0" timeOffset="450558">2007 4520 4368 0,'0'0'4841'15,"0"0"-3280"1,0 0-737-16,0 0-824 0,0 0-656 15,0 0-4425-15</inkml:trace>
  <inkml:trace contextRef="#ctx0" brushRef="#br0" timeOffset="450770">2007 4261 4480 0,'0'0'4393'0,"0"0"-3200"0,0 0 47 15,0 120-168-15,0-63-104 31,0-3-223-31,8-5 31 0,2-8-352 16,2-11-312-16,0-8-40 16,1-8-72-16,-4-6-64 15,3-8-968-15,4-6-1105 0,-6-14-984 16,-2-2-1303-16</inkml:trace>
  <inkml:trace contextRef="#ctx0" brushRef="#br0" timeOffset="451439">2133 4532 1224 0,'0'0'3024'15,"0"0"-135"-15,0 0-632 16,0 0-1145-16,0 0 16 0,0 0-48 15,0 0-24-15,21 38-295 16,-16-32-393 0,-1-4-232-16,3-2-72 15,3 0-64-15,-4-6-72 0,2-14 8 16,-1-4-280-16,-3-2-136 15,1 1-145-15,-3 8 193 0,-2 6 264 16,5 5 168-16,-5 6 400 16,0 0 369-16,0 0-129 15,0 0-264-15,0 9-256 16,0-1-120-16,0 0 0 15,5-4-312-15,6-4-689 16,0 0-535-16,4 0 40 0,-4-10-441 31,5 0 281-31,-5 1 848 0,1 5 544 16,-4 4 264-16,-2 0 208 15,2 6 208 1,-4 5 136-16,0 1-64 0,-2-5 56 0,-2 0 192 16,0-3 241-16,0-4-129 31,0 0-360-31,0 0-488 0,0 0-144 15,0-11-744-15,3-2-393 16,5-2-135-16,7 4 328 16,-1-1-112-16,4-1 223 0,-2 6 481 15,-3-3 328-15,-1-1 168 31,-3 1 176-31,-4-1 344 0,-5 0 473 0,0 1 399 16,0 1 304-16,-8 0-279 16,-3 5-505-16,-7 0-272 15,5 4-232-15,2 0 152 0,-1 0 120 16,4 13-288-1,2 0-248 1,3 6-144-16,3 0 0 0,0 2 24 16,0 1-16-16,6-5 8 0,10 2-8 15,2-5 8-15,-2-4 72 16,5-2 89-1,3-8 47-15,-1 0 8 16,11-8-232-16,-7-10-697 16,-6-3-6920-16</inkml:trace>
  <inkml:trace contextRef="#ctx0" brushRef="#br0" timeOffset="451611">2792 4436 10746 0,'0'0'3569'0,"0"0"-3569"31,0 0-4953-31</inkml:trace>
  <inkml:trace contextRef="#ctx0" brushRef="#br0" timeOffset="452625">1093 4686 5857 0,'0'0'5321'0,"0"0"-3209"16,0 0-535-1,0 0-481-15,0 0-576 16,55 15 72-1,-18-6 136-15,5 3-160 0,1 1-175 0,-1-2-105 16,-4 2-16-16,-5-5-56 16,-8 0 32-16,-8-3-104 0,-2 1-56 0,-9-4 0 15,-1 1-32-15,-3-3-56 16,-2 0 72-16,0 0-72 0,0 0-8 31,0 0-376-31,0 0-400 16,0 0-721-16,0-9-3176 15,0 0-3777-15</inkml:trace>
  <inkml:trace contextRef="#ctx0" brushRef="#br0" timeOffset="452956">1419 4536 3392 0,'0'0'5153'0,"0"0"-3032"0,0 0-529 0,0 0-336 0,0 0-495 15,0 0-41-15,0 0-72 0,-53 94 40 16,37-55-48-16,1 2-184 0,-6 3-128 16,3 1 64-1,-1-5 24 1,-1-4-119-16,1-4-129 15,5-6-24-15,1-8-144 0,1-4 104 16,3-6-32-16,4-2-64 16,-2-4-8-16,2-2-232 0,2 0-1273 0,-2 0-5456 15</inkml:trace>
  <inkml:trace contextRef="#ctx0" brushRef="#br0" timeOffset="456581">1006 4025 1736 0,'0'0'2232'15,"0"0"-1119"-15,0 0 87 16,0 0 544 0,0 0 9-16,0 0-273 15,0 0 32-15,0 0-143 0,0 0-153 16,0 0-352-16,0 0-208 0,0 0-264 15,3 0-216-15,2 0-128 0,9 0-32 32,1 0 48-32,4 0-16 15,2 0 24-15,0 0 8 16,-2 0-32-16,1-4 8 0,-7-3 32 15,-2-3-24-15,0 1 24 32,-1-4-88-17,-2-2-168-15,-1 2-1656 0,-3 7-7298 0</inkml:trace>
  <inkml:trace contextRef="#ctx0" brushRef="#br0" timeOffset="459628">2141 3229 4945 0,'0'0'3160'15,"0"0"-1968"-15,0 0-263 16,-39 41 175-16,25-28 224 0,1 1-40 16,-2-3-399-16,1 2-209 15,-3-1 80-15,3 2-64 0,-2 2 0 16,-7 0-224-16,0-2 0 0,4 2-63 15,-3-2-129-15,-3 0 56 16,3-2-136-16,-1 0 24 0,-3-2 56 31,4 0-120-15,-1-2-24-16,0 1 16 0,2-2 48 0,-1-1 16 15,-1 0-120-15,1 0 0 16,-3 1 40-16,3-2-72 0,-1 1 24 16,-1 0 8-16,-2 0-88 31,3 1 40-31,-6-1 0 15,2-1-48-15,3-1 0 0,1 0 8 16,-4-2 40-16,1 0-40 16,0-2-8-16,2 0 48 0,-4 0-40 15,4 0 0-15,0 0-8 31,-4 0 8-31,3 0-8 0,-3 2 8 16,-1-2-8 0,0 0 0-16,3 0 8 0,-1 0 0 0,-1 0-8 15,4-4 0-15,3-6 8 0,0 1 0 16,3-6 32-1,0 0-40 1,1-8-120-16,-1-3 24 0,0-4-48 16,-1-2 80-16,-1-2 8 15,1 2-16-15,1 0 72 16,2 6 24-16,2 1-24 0,2 6 0 15,3 0-56 1,2 4-16-16,1-4-72 16,1 1 48-16,0-1 40 0,3-6-40 15,2-5 32-15,0-2-24 16,0-4 80-16,0-3-112 15,7 0 112-15,11-1 0 0,3 0-40 32,0-1 32-32,6 3 8 0,0 4 0 15,-1 2-64-15,2 2 64 16,-2 4 0-16,1 2 0 15,-1 2 8 1,1 2-24-16,4 1 24 0,-3 2 0 0,5 1 0 31,0 0 0-31,2 1-8 0,4 2 72 16,1 0-136-16,-2 5 120 15,-1 1-56-15,1 3 8 16,-7 2 0-16,1 2-8 0,-4 0-8 16,1 0 8-16,0 0 8 15,0 0-8 1,3 0 8-16,-1 6 0 0,0 1-8 15,-4 3 8-15,4-1 8 16,0 1 0-16,-2-3-8 16,0 2-8-16,0 1 8 0,-5-2 0 15,5-3 0 1,-8 4 8-16,2-1 0 15,-4 0 0-15,-1-1 40 0,1 4-40 16,-3 1-8-16,2-1 8 16,0 4 0-16,-2-1 64 15,-1 2-72-15,1 0 48 0,-3 2-40 31,1 2-8-31,1 0 0 0,-1 2 0 16,-2 3 48-16,-3-1-40 16,1 1 88-16,-4-1-88 15,-1 1 0-15,0 1 96 0,-5-2-96 16,2-3 40-16,-2 2 0 31,0-3-40-15,0-4 64-16,0-2-72 0,0-4 16 0,0 0-8 15,0 0 48-15,0-2 16 16,0 2-24-16,0 2-48 0,0 2 96 15,-2 3-40-15,-3-2 8 32,0 2-64-32,4-2 64 15,-4 2-24-15,0-2-32 0,0-2-8 0,4-3 8 16,-1-1 0-16,0-3 0 15,2-1 0-15,-3-3 40 0,2 0-40 16,1 0-8-16,-4 0 0 16,4-2 48-1,0 2-32 1,0-2 80-16,0 0 56 0,0 0 16 0,0 0-88 31,0 0-8-31,0 0-72 16,0 0 0-16,0 0-336 0,-1 0-1048 15,-4 0-2329-15</inkml:trace>
  <inkml:trace contextRef="#ctx0" brushRef="#br0" timeOffset="466545">2351 2822 3592 0,'0'0'2889'0,"0"0"-1257"16,0 0 9-16,0-9-281 16,0 7-208-16,0 2-216 15,0-2-352-15,0 2-175 0,0 0-57 16,-5 0-8-16,5 0 72 15,0 0-16 1,0 0-72-16,0 0-56 0,0 0 56 16,0 0-48-16,0 0-112 15,-2 0-16-15,2 0 0 16,0 0-56-16,0 0-24 0,0 0-24 15,0 0 56-15,-3 0 40 16,3 0 16-16,-2 2 24 16,2 2-80-16,0 3 16 15,-4 1-40-15,4 1 0 16,0 4-16-16,0 0-56 15,0 1 65-15,0 3-73 0,0 1 16 32,4 1-16-32,1 2 48 0,2 1-40 31,1 0 56-31,0 0-8 0,-2 0 96 0,2 1-88 15,-3-4 16-15,2 1-56 0,-1 3-16 16,4-4 56-16,1 3-56 16,1-1 40-16,-4-2 32 0,1-2 40 31,-2-2 0-31,-2 0 56 15,-1-3 0-15,0-1-88 16,-3 0 136-16,6 0-128 0,-6 2-24 16,3 1-24-16,2 2-40 15,-1 0-8 1,5 2 8-16,-4 0 0 0,4-2-8 15,-2 2 48-15,-2-2-40 32,1 0-8-32,2 2 8 0,-2-4 0 0,-1 2 0 0,1-2 40 15,-2 0-48 1,1 0 8-16,-4 1 48 15,3 2-40-15,-1 3-8 0,1 3 40 16,-2 5 0-16,1 0-40 16,-3 2-8-1,6-3 0-15,-4 0 0 0,0-5-8 0,2-4 0 31,2-2 0-31,1 0 0 0,-2-2-8 16,4 3 8-16,-5-2-8 16,4 4 8-16,-1 0 0 15,2 3 8-15,0 4 0 16,-4 1 8-16,-1-3 0 0,0-1-8 31,0 0 8-31,0-5-8 0,-1-2 8 16,-2-4-8-16,3 0 8 15,0-2-8-15,-4-2 0 16,1 0 0-16,1-2-8 0,-1-2 8 15,-2-2 0 1,3-2 8 0,-3 2 40-16,0-2-40 0,0 0 48 15,0 0 8-15,0 0-8 0,0 0-48 16,0 0-8-16,0 0-64 15,0-12-1048-15,0-6-2721 0,-5-2-10850 16</inkml:trace>
  <inkml:trace contextRef="#ctx0" brushRef="#br0" timeOffset="467902">2556 4057 5521 0,'0'0'3881'0,"0"0"-2305"32,0 0 32-32,0 0 1 15,0 0-377-15,0 0-344 0,0 0-208 16,0 0-64-16,0 0-160 15,0 0-40 1,0 0 9-16,0 0 7 16,0 0 32-16,0 0-96 15,0 0-120-15,0 0-56 16,0 0-88-16,1 0 64 0,4 0 0 31,2 4 24-31,-6 0-40 16,4-2 0-16,0 2 16 0,0-3-96 0,-3 1 40 15,2 0-56-15,-4 2 32 16,5-1 144-16,-2 1-64 15,2 0 0-15,2 2-24 0,-1 0-80 16,2 1 40-16,0 0-32 16,2-1-24-16,-3 2 0 0,1-2 24 15,-2 0-64-15,2-2 56 16,-5 0-64-1,2 0 0-15,0 0 8 16,0-2 0-16,-3 2 40 0,2 0-48 16,1-1 0-16,0 2 0 15,0-1 16-15,3 0-8 0,-5 0-8 31,0-4 8-31,-3 2 40 16,0-2-48-16,0 0 105 0,0 0-41 16,0 0-56-16,0 0 0 15,0 0 0-15,0 0-8 0,0 0-16 16,0 0 8-16,0 0 0 31,0 0 8-31,0 0 8 16,0 0-8-16,0 0 8 0,0 0 72 15,0 0 8-15,0 0-40 16,0 0 8-16,0 0-8 0,0 0-40 15,0 0-8-15,0 0-16 32,2-2-64-32,0-8-8 15,3-4 88-15,1-4-8 0,2 0 0 0,0-3 0 16,-3 4-40-16,1 0 0 15,2 2-48-15,1-2 88 0,-3 2 0 16,-3 2 0-16,2 2 0 16,0 1 8-1,-5 3 0 1,2 3 0-16,-2 2 8 0,0 2 56 0,0 0-64 15,0 0 8-15,0 0-8 16,0 0-8-16,0 0 8 0,0 0 0 31,0 0-8-31,0 0 8 16,0 0 16-16,0 0-16 15,0 0 0-15,0 0 8 0,0 0 0 16,0 0-8-16,0 0-281 0,0 0-375 16,0-4-792-16,0-2-568 31,0 3-4626-31</inkml:trace>
  <inkml:trace contextRef="#ctx0" brushRef="#br0" timeOffset="468448">2701 4381 6585 0,'0'0'4385'15,"0"0"-3185"-15,0 0 440 16,0 0 177-16,0 0-353 16,0 0-656-16,0 0-488 0,0-2-320 15,-6 0-1808 1</inkml:trace>
  <inkml:trace contextRef="#ctx0" brushRef="#br0" timeOffset="468578">2701 4381 9874 0,'8'-26'0'0</inkml:trace>
  <inkml:trace contextRef="#ctx0" brushRef="#br0" timeOffset="469675">1724 3327 2864 0,'0'0'1792'0,"0"0"-535"15,0 0 39-15,0 0 288 16,0 0-111-16,-1 0-265 0,-3 0 136 15,3 0 97-15,1 0-153 16,0 0-296-16,0 0-272 0,0 0-376 31,0 0-240-31,0 0-96 16,9-4 56-16,11-4 120 15,2-5 72-15,4 0-64 0,3-4 32 16,0 2-103-16,-6 0-41 16,-4 4-24-16,-2 1 16 0,-8 3-64 31,-2 5-8-31,-6 0 0 15,-1 2 64-15,0 0-56 0,0 0 112 16,0 0-72-16,0 0-48 0,0 0-32 16,0 0-633-16,0 0-1391 15,-3 6-5058-15</inkml:trace>
  <inkml:trace contextRef="#ctx0" brushRef="#br0" timeOffset="470160">1763 3370 1432 0,'0'0'2448'0,"0"0"-855"0,0 0-185 32,0 0-8-32,0 0-7 15,0 0-281-15,0 0-200 16,0 0-128-16,0 0-168 0,2 0 72 0,10 0 57 15,11-3-241-15,0-5-80 16,4 0-152-16,1-3 88 16,1 0-24-1,3 1-48-15,-6-3 40 16,-2 4 16-16,-3-1-40 15,-6 4-40-15,-6 1-16 0,-2 3-48 0,-7 0 24 32,0 2 1-32,0 0-49 15,0 0-176-15,0 0-345 0,-8 2-2823 16</inkml:trace>
  <inkml:trace contextRef="#ctx0" brushRef="#br0" timeOffset="487484">1425 5290 11082 0,'7'0'2224'31,"6"4"-1576"-31,-2 10 337 0,2 0-137 16,2 2-264-16,-4-4-296 15,0 0-48-15,-4-2-136 16,-7 10-104-16,0-3-800 0,0-2-3209 0</inkml:trace>
  <inkml:trace contextRef="#ctx0" brushRef="#br0" timeOffset="488466">1246 5486 8369 0,'0'0'4193'15,"0"0"-3625"-15,0 0-168 0,0 0 337 0,0 0-201 16,3 130-328-16,2-103-120 16,0-5-88-1,-3-4-568-15,-2-8-729 0,0-6-215 0,0-4-376 31,0 0-465-31,0-8 689 16,-2-10 1416-16,0 0 248 0,2 0 952 16,0 1 136-16,0 4 312 31,12 1-79-31,1 1-497 0,1 4 80 15,4 3 56-15,0 0-168 16,0 4-287-16,-1 0-225 0,3 0-48 16,-7 0-152-16,-2 6-80 15,-5 1-168-15,-6 4-488 16,0 1-617-16,0 1-655 0,-3 0-969 15,-8-3 1281-15,-5-3 1088 16,-4 0 528-16,7-3 968 0,0-2 848 31,4-2 121-31,2 0-329 16,4 0 40-16,3 0-495 15,0 0-537-15,0 0-432 0,0 0-168 0,0 0-16 16,8 0-8 0,3 2-40-16,2 10-80 15,-1 4-168 1,-3 7-224-16,-1 4-465 0,-4 1-215 15,-3-4 56-15,-1-7 576 0,2-8 232 16,-2-3 336-16,0-6 208 16,0 0 944-1,0 0 360-15,0 0-391 16,0 0-313-16,0 2-232 15,-2 2-96-15,-3 0-336 0,1 3-88 16,0-1-48-16,1-1 0 16,3-3 88-16,0 0 0 0,0-2-88 31,0 0 8-31,0 0-16 15,0 0-72-15,7-4 72 0,2-12-72 16,3 0-184-16,-4-4-248 16,1 2 56-16,-1 2 8 0,-4 2 120 15,-3 6 216-15,1 6 48 47,-2 2 56-47,0 0 376 16,0 0 368-16,0 10-208 0,0 10-288 15,0 2-32-15,-2 4-56 16,-3-3-40-16,-3-4-72 0,2-2 8 15,1-6-56-15,2-3 0 0,0-3-392 16,3-5-712-16,0 0-1209 16,6-5 801-16,10-9 848 15,2 1 200-15,1-2 232 0,1 6 232 16,-1 3 312-16,-4 6 544 0,-2 0 184 15,1 0-64 1,-6 0-95 0,3 4-489-16,-7-1-176 0,-1 1-80 31,2-4-136-31,-5 0-464 0,0-4-1793 0,0-12-2664 0</inkml:trace>
  <inkml:trace contextRef="#ctx0" brushRef="#br0" timeOffset="489011">1601 5522 1112 0,'0'0'7761'0,"0"0"-4712"15,0 0-664-15,0 0-833 0,0 0-832 16,0 0-464-16,0 0-160 31,-24 119-96-31,19-95 0 16,4-9-456-16,-4-6-288 0,5-7-312 15,0-2-385-15,0 0 497 16,0-4 624-16,10-4 240 0,4 4 80 16,-3 2 328-16,1 2 192 31,-1 0 264-31,-3 2-39 15,-5 12 55-15,2 0-248 0,-5 2-272 0,0-2-184 16,0-4-96-16,0-6-464 31,0-4-96-31,0 0-537 0,0-14-47 0,0-7 792 16,7 0 320-1,4 1 32-15,5-3 280 16,-1 2 40-16,2-3-96 16,0 0-80-16,0-3-88 15,-4 1-56 1,-1 1-224-16,-8 1-424 0,-2 1-72 0,-2 3-296 15,0 2 104-15,-11 4 215 16,-2 4 697-16,-3 2 449 16,4 4 943-16,6 2 112 0,3 2 193 15,3 0-185-15,0 24-760 0,0 15-576 16,0 10-96-16,0 11-16 15,8 1 40-15,5-3-96 32,3-8 40-32,-3-10-48 0,1-8 0 15,1-8-304-15,-9-10-760 16,2-3-1489-16,-4-9-3512 0</inkml:trace>
  <inkml:trace contextRef="#ctx0" brushRef="#br0" timeOffset="489199">1710 5614 9450 0,'0'0'3160'0,"0"0"-783"16,0 0-737 0,0 0-696-16,0 0-584 15,0 0-224-15,-41 103-72 16,38-67-56-16,0-2-8 0,0-2-32 15,1-4-728-15,-1-10-1032 16,3-7-2425-16,-3-11-3249 0</inkml:trace>
  <inkml:trace contextRef="#ctx0" brushRef="#br0" timeOffset="489381">1681 5612 5393 0,'0'0'4073'16,"0"0"-2561"-16,0 0-8 0,0 0-296 31,0 0-391-31,0 0-345 15,0 0-264 1,93 23-56-16,-78-10-152 0,-10 8-312 0,-5-1-929 16,0 10-1391-16,-10-6-2929 15,-8-6 808-15</inkml:trace>
  <inkml:trace contextRef="#ctx0" brushRef="#br0" timeOffset="489514">1706 5781 1344 0,'0'0'4217'16,"0"0"-1201"-16,0 0-471 0,0 0-649 16,0 0-904-16,-6-12-311 15,25-2-217-15,9-4-176 16,2-4-128-16,4-4-160 0,8-15-656 15,-6 9-2217 1,-7 4-5497-16</inkml:trace>
  <inkml:trace contextRef="#ctx0" brushRef="#br0" timeOffset="489714">1965 5384 7513 0,'0'0'5049'0,"0"0"-2872"0,0 0-537 0,0 0-232 16,0 0-848-16,0 0-408 15,0 0-88-15,22 136 0 16,-10-87-56 0,4-2-8-16,-6-4-136 15,-1-7-848-15,-6-4-928 16,-3-10-1921-16,0-12-3024 0</inkml:trace>
  <inkml:trace contextRef="#ctx0" brushRef="#br0" timeOffset="490105">1941 5316 6689 0,'0'0'3969'0,"0"0"-1865"16,0 0-367-1,0 0-657-15,0 0-256 16,0 0-352-16,113-60-224 15,-96 60-128-15,0 0 0 0,-6 16 32 0,-6 10 80 16,-5 4-16-16,0 8-24 16,-12 5-88-16,-9-4-104 15,-1-3-176-15,2-9-200 16,3-9-160-1,12-12-40-15,2-6 96 16,3 0-360-16,0-2 240 0,11-11 392 16,7 2 120-16,1 1 88 0,0 1 0 15,1 7 64-15,-6 2-8 16,-1 0 200-1,-3 2 64-15,-4 17 208 16,-6 3 88-16,0 5-136 16,0 3-232-16,-4 3-120 0,-5-8-128 15,1-4-352-15,4-17-832 16,0-4-1433-16,4 0-3248 0</inkml:trace>
  <inkml:trace contextRef="#ctx0" brushRef="#br0" timeOffset="490407">2212 5492 3696 0,'0'0'3025'15,"0"0"-312"-15,0 0-545 0,0 0-224 32,0 0-495-32,0 0-641 15,24 111-408-15,-21-102-208 0,-1-5-184 31,4-4 48-31,-2 0-56 0,4 0-104 16,-3-15-48-16,4-7 32 16,-1-1-392-16,2 2-168 0,1 0 224 15,-1 10 152-15,0 4-49 16,-1 7 17-16,-1 0 336 0,-3 3 0 15,2 10 384-15,-6 4 57 0,3-3-193 16,-3-3-168-16,1 0-80 16,1-9-713-1,-3-2-1927-15,0 0-3081 16</inkml:trace>
  <inkml:trace contextRef="#ctx0" brushRef="#br0" timeOffset="490544">2212 5492 6937 0,'150'-23'2745'0,"-150"18"-1073"0,0-1-176 31,8-2-231-31,3-1-657 15,2-4-368-15,2 1-240 0,-4 0-432 16,1-6-1337-16,-6 4-1255 16,-6 2-2282-16</inkml:trace>
  <inkml:trace contextRef="#ctx0" brushRef="#br0" timeOffset="490712">2404 5310 1632 0,'0'0'5273'0,"0"0"-2712"16,0 0-673-16,0 0-400 15,0 0-432-15,0 0-231 16,-5 86-289-16,10-52-232 0,0 3-152 15,1-5-104 1,2-5-48-16,1-3-848 16,-6-9-2169-16,2-9-4337 0</inkml:trace>
  <inkml:trace contextRef="#ctx0" brushRef="#br0" timeOffset="490877">2470 5402 6105 0,'0'0'2600'16,"0"0"-639"-16,0 0-817 0,0 0-712 15,0 0-432 1,0 0-104-16,0 0-1440 16,123-106-2401-16,-117 96-1128 0</inkml:trace>
  <inkml:trace contextRef="#ctx0" brushRef="#br0" timeOffset="491001">2470 5402 3976 0,'99'-132'2793'0,"-99"138"-593"0,-5 10-431 0,3 8-537 0,2 6-160 16,0 6-264-16,0 0-343 15,0-2-297-15,0-4-168 0,0-9 0 16,8-19-1473-16,7-2-2488 16,-4-4-1680-16</inkml:trace>
  <inkml:trace contextRef="#ctx0" brushRef="#br0" timeOffset="491209">2654 5370 1456 0,'0'0'5769'0,"0"0"-3841"16,0 0-343-16,0 0-401 15,0 0-416-15,31 107-336 0,-21-102-160 16,-2-5 88-1,-2 0-47 1,1-4 87-16,-4-16 152 0,-3-1-120 16,0-4-208-16,0 1-200 0,-10 6-24 15,-1 6-680-15,3 12-809 16,3 0-1199-1,3 0-3473-15</inkml:trace>
  <inkml:trace contextRef="#ctx0" brushRef="#br0" timeOffset="491566">2654 5370 4672 0,'155'-44'2673'31,"-148"44"-240"-31,6 0-521 16,-2 6-528-16,0 8-231 15,1 2-369-15,-4 0-280 0,-2 2-288 16,-1-3-40-16,-5-6 56 15,0-3 56-15,0-4 32 0,0-2 8 32,0 0-160-32,0 0-48 15,0 0-120-15,0-10-360 16,0-8-112-1,0-5 184-15,13-6 144 0,2 1-24 0,2 0 72 0,-1 6 32 16,-3 6 56-16,-1 5-40 16,-3 10 48-16,-1 1 168 15,-3 0 296 1,2 12 112-16,-1 6-16 15,4 2-104-15,-4 2-144 16,2-4-160-16,-4 0-152 0,-1-6-216 16,2-4-1456-16,-2-3-4745 0</inkml:trace>
  <inkml:trace contextRef="#ctx0" brushRef="#br0" timeOffset="492557">1889 6072 1664 0,'0'0'10386'16,"0"0"-7489"-1,0 0-1609-15,0 0-392 0,0 0-344 16,0 0-136-16,0 0-88 0,39 56-104 15,-25-35-111-15,1-6-65 16,-4-2-48-16,-3-6-321 0,-5-3-383 16,-3-4-352-16,0 0-144 31,0-14-1081-31,-3-11-1848 15,-8-9 2041-15,6-3 648 0,5-1 1064 16,0 4 376-16,8 4 616 16,11 5 640-16,4 6 448 0,1 6 33 31,4 6-249-31,-7 3-360 15,1 4-392-15,-4 0-111 0,-5 0-145 16,-2 9-184-16,-4 4-40 0,-2-1-88 16,-5 1-120-16,0 2-48 15,0-2-168-15,-13 2-160 16,-3-5 200-16,3-4 112 15,0-5 16-15,3 1 80 16,7-2 256 0,3 0 160-16,0 0-216 0,0-2-272 0,6-7-8 15,12-5 104-15,0 2-8 31,1 2-48-31,-6 2-32 16,-2 6 48-16,-6 2-64 0,-5 0 8 16,0 18-8-16,-1 12 0 15,-20 6-64-15,-2 1-48 0,2 0 56 16,5-13 48-16,5-8-8 31,4-8 16-31,5-8 16 0,2 0 80 16,0 0-88-16,4-6 0 15,12-12 40-15,3-6-48 0,4-6-32 31,1-7-544-31,-3-14-1008 0,-8 8-1153 0,-7 9-2664 0</inkml:trace>
  <inkml:trace contextRef="#ctx0" brushRef="#br0" timeOffset="492764">2102 5851 4745 0,'0'0'2136'15,"0"0"40"1,0 0-135-16,0 0-225 16,0 0-639-16,0 0-569 15,-26 44-224-15,26-12 48 0,16 9 96 16,2 5 0-16,2 4-48 15,2 1-16-15,1-6-160 0,-4-7-40 16,-3-10-256-16,2-7 0 16,-2-12-8-1,-1-5-136-15,-6-4-408 16,-4-19-576-16,0-11-720 0,-5-2-2929 15</inkml:trace>
  <inkml:trace contextRef="#ctx0" brushRef="#br0" timeOffset="493354">2230 5885 5841 0,'0'0'4153'0,"0"0"-3225"0,0 0 448 16,0 0 128-16,0 0-439 15,0 0-393-15,25 125-416 16,-21-103-128-16,-4-5-112 15,0-6-16 1,3-7 0-16,2-4-600 16,-2 0-40-16,5-8 264 0,-1-6 280 15,-3 0 8-15,0 3-8 16,0 6 79-16,-4 5 17 15,4 0 113 1,-4 0 423-16,0 16-32 0,0 7-88 16,0 7-152-16,0 4-176 15,0-9 24-15,0-3-64 0,0-10-48 16,0-4-8-16,0-8-40 15,1 0 48 1,9 0 8 0,5-14 88-1,-1-7-24-15,2-6-72 0,-3-3-80 0,-2 0-216 0,1 4-624 16,-11 4-313-16,3 4 1 0,-4 7 768 31,0 6 464-31,0 1 88 16,0 4 424-16,0-2 408 15,0 0-119 1,0-2-241-16,0-5-272 15,11-2-176-15,7-5 0 0,1 0-16 16,0-1-16-16,1 7-80 16,-1 4-16-16,-1 5 16 15,0 1 8-15,-5 0 40 0,-4 15 40 16,-2 7 104-16,-7 5 40 15,0 1-48-15,0-2-184 0,0-2-56 16,-12-8-504-16,-2-10-1048 16,-1-4-2305-16,1-2-2697 0</inkml:trace>
  <inkml:trace contextRef="#ctx0" brushRef="#br0" timeOffset="493516">2385 5813 200 0,'0'0'5985'15,"0"0"-3577"1,0 0-583-1,0 0-9-15,0 0-384 0,0 0-711 16,27 133-393-16,-22-96-136 16,1 2-192-16,3-3-72 0,-3-13-2089 15,-3-6-3936-15</inkml:trace>
  <inkml:trace contextRef="#ctx0" brushRef="#br0" timeOffset="494220">2557 5776 7617 0,'0'0'4825'16,"0"0"-3705"-16,0 0-47 0,0 0 143 15,0 0-384-15,0 0-512 32,97-33-96-32,-76 21-224 0,0-2-648 15,-3 0-960-15,-7 0-873 16,-7 2-664-16,-4-2-767 15,0 1 2247-15,0 4 1665 0,-10-3 1033 0,-1 1 639 16,-1 5-8 0,6 3 169-1,-1 3 279-15,4 0-424 0,2 5-823 16,1 18-457-16,-4 7-232 15,4 8 48-15,-6 3 24 16,4-2-72-16,-1-3-96 0,0-4 0 16,0-5-72-1,3-10 0 1,0-4-8-16,0-8 0 0,0-3 0 0,9-2-64 15,3 0 64-15,4 0 8 16,0 0 48-16,5-11-40 16,-3 0-8-16,-1-1 80 0,0 5-80 31,-8-1 0-31,-1 1-8 15,-6 5-72-15,-2 2 0 0,0 0 64 16,0 0-56-16,-13 15-160 16,-5 2-144-16,2 6 64 0,-3-1-128 15,4-3 80-15,4-4 352 31,6-5 40-31,2-7 552 0,3-1 240 16,0-2-168 0,0 0-200-16,0 0-288 0,6 0-8 15,12-9 40-15,5-5-88 0,1-2-40 16,3 0-16-16,1 0-64 15,-2 2-104 1,-2 1-368-16,-5 4-536 0,-3 1-816 16,-6 1-705-1,-8 3-1632-15,-2 0-208 0</inkml:trace>
  <inkml:trace contextRef="#ctx0" brushRef="#br0" timeOffset="494460">2732 5739 2480 0,'0'0'5401'0,"0"0"-2888"16,0 0-833-16,0 0-536 15,0 0-336-15,0 0 233 0,0 0-57 32,16 90-344-32,-3-51-96 15,0 1-176-15,3 1-144 0,-3-1 0 16,0 1-56-16,1-5-32 15,-4-4-48 1,1-4-32-16,-6-4 24 0,-2-4-64 0,1-6-16 31,-4 2-96-31,0-5-1136 0,0-4-4649 16</inkml:trace>
  <inkml:trace contextRef="#ctx0" brushRef="#br0" timeOffset="498268">3237 5452 5569 0,'0'0'3288'0,"0"0"-1375"16,0 0-369-16,0 0-88 0,0 0 289 15,0 0-385-15,-64 21-424 16,48-19-160-16,1 1-199 31,-1-1-129-31,-3 4-152 0,1-2-80 16,-2 2-48-16,-2 3-72 15,2-3-40-15,-4-1-8 16,2 1 8-16,1 1 56 15,-2-3 40-15,2 2-56 16,0-4 72 0,-2 2 0-1,2-1-16-15,2 1-104 0,1 0 72 16,-3 1-120-16,3 3 8 15,-1 0-8-15,-5-1 0 16,0 6 8-16,-1-3-8 16,0 1 0-16,0 0 8 15,3-1 0-15,-2-3 0 16,1 2 0-16,4-3-8 0,1 0 16 15,0 0 80-15,0 0 0 16,-3 0-48-16,5-2-48 31,-3 2 8-31,-1-2-8 0,3 2 48 0,0-2-40 0,-5 2-8 16,4-2 8-16,0 2-8 0,1 0 0 15,0 2 8-15,-2-1-8 16,0 0 0-16,-2 3 8 0,1-2-8 31,1 2 0-15,3-2 0-16,-5 0 0 0,3 1 0 0,0 0 0 15,2-1-8-15,-3 2 8 16,-1 1 0-16,1-4-8 16,-2 1-40-16,2-2 48 0,-2-1 0 31,-2-1 104-31,2-2-96 15,-2 0 8-15,1 0 32 0,1-1-40 0,-2 3 56 16,1 0-56-16,-1 0 0 16,0 0 56-16,4 1-8 15,-2 1-56-15,3 0 8 0,0-1-8 16,1 1 0-1,-1 1 8 1,2 1-16 0,-4 1 16-16,1 2-8 0,-2-1 0 0,-3 0 0 0,-4 2-8 15,4-2 8-15,0-4 8 16,0 0-8-1,1-5-8-15,4-1 8 16,1 0 0-16,2 0-16 16,-4 0 8-16,3 0 0 15,-4 0-16-15,1-3 16 0,-1-3-40 16,0 0 48-16,-1-2 0 0,-1-1 0 31,0-2 0-31,4-4 0 16,-4 2 0-16,1-6 0 0,2 4-48 15,1-2 40-15,3 2-8 16,0-2-40-1,0 0-16-15,3-2 56 0,0 0-64 0,-2-2-32 32,2-1 104-32,5-2-8 15,3 0-56-15,-4-2 64 0,9 0-80 16,0 2 32-16,0-1 48 15,0 2 8-15,0 3-8 16,0-3 0-16,0 4 0 0,3-3 8 31,5-1-8-15,7-3-40-16,7 0-8 15,4-4-8-15,10 0 64 0,5-2-16 16,6 2 8-16,3 1-40 16,-1 2 48-16,-2 1 0 0,-5 2 16 15,-4 1 32-15,-5 4-48 0,-1-1 72 16,0 1-64-16,2 2 48 15,2 0-40-15,-1 4 64 0,2 2-64 16,-4 1-8-16,2 2-8 16,1 1 8-16,-2 0-8 15,-4 1 0 1,4 0 8-16,-3 0 0 15,0 0-8-15,-2 0 0 0,3 2 0 16,-1 0 0-16,-7 2 8 16,3 0 0-16,-2 2 8 15,-1-2-8-15,3 2 56 0,-1-2-56 31,2 0 0-31,1 0-8 16,1 0 16-16,-1 0-8 0,0 0-8 16,1 1 16-16,-5 1-8 15,4-3 8-15,-6 3-8 16,-4-2-8-16,4 2 0 0,-2 0 8 15,0 0-8 1,0 0 0-16,2 0 0 16,-2 0-8-16,6 0-40 0,-8 0 40 15,7 0 8-15,-5 0 0 16,2 0 16-16,0 0 32 15,-1 0-88-15,-2 0 88 16,2 0-96 0,-4 0 48-1,0 0 0-15,1 0 24 0,-1 0-24 0,-2 0 0 0,2 0 16 16,-4 0 32-16,-1 0-48 15,2 2 0-15,-1 2 8 16,-1-2-8 0,-2 2 0-16,2 0 0 15,0 2 0 1,-1 0 8-16,4 1-8 0,-3 0 0 0,1 1 8 15,4 0 0-15,0 3-8 47,-1-2 0-47,-2 1 0 0,1 1 0 16,-5-4 0-16,1 3 0 15,-6-2 0-15,1 1-8 16,-1 0 8-16,1-1-16 0,-1 3 16 16,4 0 8-16,-9 1-8 15,9 1 0-15,-8-2 0 0,3 2 0 16,-1 3-8-16,-4 0-40 15,2 0 40-15,-2 2 0 0,0 0 8 16,0-2 0 0,0 0-8-16,0-2 8 0,0-2 0 0,0-1 0 15,0-4-64-15,0-1 64 16,0 0 48-1,0 2-48 1,0 0 8 0,0 2-8-16,0 2 8 15,0 2-8-15,0-2 8 0,0-1-8 0,0-2 0 16,0-3 0-16,0-2 0 15,0-2 16-15,0 0 40 0,0 0 32 16,-5-2-32-16,2 0-56 16,-12 0-48-16,4 0-896 15,-2-6-2753-15</inkml:trace>
  <inkml:trace contextRef="#ctx0" brushRef="#br0" timeOffset="616686">2188 6447 7297 0,'-12'0'2169'0,"4"0"-1105"0,-3-2 640 16,0 2-712-16,4 0-208 31,4 0 209-31,1 0-337 15,2 0-336-15,0 0-72 0,0 0-32 16,0 0-8-16,0 0-16 16,0 0 56-16,0 0 24 0,0 0-48 15,0-2-152-15,0 0-72 31,20-4 0-31,9-4 48 0,13-4 16 16,3-4 80-16,8-4-136 16,1 0 120-16,1-1-120 0,-5 2 16 15,0 2 24-15,-2 2-56 16,-11 0 8-16,2 4 0 31,-8-2-8-15,-2 4 8-16,-7 2 0 0,-4 1 8 0,-2 0-8 15,-8 4 48-15,-1 2-48 0,-4-1 0 16,-3 1 0-16,0-9-8 0,-3 1-808 15,-17 1-4161-15</inkml:trace>
  <inkml:trace contextRef="#ctx0" brushRef="#br0" timeOffset="666908">12036 4580 9706 0,'0'0'4657'0,"0"0"-3289"16,0 0 32-16,0 0-8 0,0 0-135 31,0 0-305-31,0 0-568 16,-51 84-264-16,29-30-16 0,-2 8 64 15,-2 4-64-15,0-2-40 16,3-7-16-16,4-13-48 0,3-10 16 16,8-14-8-16,3-8-8 31,2-8 0-31,3-4 0 15,0 0-8-15,0 0-136 0,0-20-112 16,11-14 120-16,8-17 64 16,2-12-136-1,8-8-96-15,-4 4-88 0,4 6 176 0,-8 14 32 31,0 8 136-31,-10 13 40 0,-1 12 0 16,-5 6 8-16,-5 6-64 0,1 2 56 16,-1 0-8-16,5 0 8 15,1 14 8 1,3 12 168-16,2 8 200 0,3 6-56 15,-4 7-120 1,0 0 0-16,1 0-32 16,-3-4-64-16,-1-2-88 0,2-7 40 0,-2-4-32 15,-2-8-16-15,1-4 8 16,-6-8 32-16,0-1-40 15,0-7 0 1,0-1 8-16,0-1 136 16,-11 0 32-16,-12 0-176 15,-6-10-16-15,3 0-72 0,2-2-32 16,3 0 112-16,10 2 0 15,-1 0 8-15,4 2 80 0,2 0 72 32,1 2 104-32,3 2 16 15,1 0-128-15,1 2-48 0,0 0-96 16,0-1 0-16,0-2-112 15,8-5-16-15,14-4-376 16,16-14-1008-16,-3 4-753 0,-4 0-3120 0</inkml:trace>
  <inkml:trace contextRef="#ctx0" brushRef="#br0" timeOffset="667405">12199 4624 5297 0,'0'0'6041'0,"0"0"-4137"0,0 0-671 15,0 0 87 1,-2 8-216-16,5-6-256 0,15 1 72 0,8-3-239 16,3 0-313-16,2 0-168 15,3 0-56-15,-7-9-80 16,2-1-64-1,-6 4-552-15,-4 1-417 16,-9 0-695 0,-5 1-360-16,-5 4 79 0,0 0 321 0,-7 0-1089 15,-9 0 1761-15,1 0 952 16,-1 0 1208-16,2 7 193 0,-4 2-81 31,5 3 168-31,-1 6-255 16,2 5-121-16,1 9-432 0,0 8-96 15,6 7-88-15,-3 6-64 16,3-1-88-16,2-6-104 15,3-6-128-15,0-9-104 0,0-8 0 32,0-7 32-32,0-6-40 0,0-6-80 15,0-4-616-15,11-4-1136 0,5-13-1257 16,-5-8-2248-1</inkml:trace>
  <inkml:trace contextRef="#ctx0" brushRef="#br0" timeOffset="667817">12497 4671 6257 0,'0'0'2280'15,"0"0"-487"1,0 0 263-16,0 0-367 0,0 0 167 16,0 0-296-1,0 0-271-15,2 139-145 16,-8-96-472-16,-1-3-304 0,-4-6-248 15,4-8-24-15,1-6-48 16,3-8-48-16,1-6-144 31,0-4-560-31,2-2-480 0,0-4-233 16,0-20-1023-16,0-8-2081 15,4-6 1392-15,7-2 417 0,-1 6 967 16,-2 8 1745-16,1 9 1545 16,-7 8 967-16,-2 5 41 15,0 4-601 1,0 0-144-16,0 0-423 15,5 0-329-15,0 11 40 16,3 8-144-16,6 0-191 0,-4 6-265 16,5 1-208-16,-1 0-168 0,1-2-40 15,1-4-80-15,-3-4-240 16,1-6-689-16,9-10-991 15,-7-4-2273 1,-1-14-2200-16</inkml:trace>
  <inkml:trace contextRef="#ctx0" brushRef="#br0" timeOffset="668306">12780 4610 8777 0,'0'0'3113'0,"0"0"-504"16,0 0-417-16,0 0-672 15,0 0-511-15,0 0-609 0,0 0-264 16,-42 119 56-16,26-70-8 15,5-2-40-15,4-3-128 0,-4-8 32 32,3-6-40-17,1-10 48-15,2-6-56 0,5-7-40 0,-6-6-264 31,4-1-120-31,-1 0-232 16,2-16-961-16,-3-8-167 16,4-10-89-16,0-4 121 0,0-6 312 15,16-1 424-15,-7 4 375 16,5 0 409-16,-3 7 232 0,-1 6 592 15,0 4 641-15,1 8 15 16,-3 2 176-16,0 6-343 16,0 4-233-16,2 2-272 0,3 2-160 15,1 0 168 1,1 6 56-16,3 12 0 15,-1 8-24-15,1 4-23 16,0 6-41-16,0 0-136 0,-7 2-136 16,2-4 0-16,-2-1-72 15,1-8-32-15,-4-2 24 16,1-7-32-16,-7-4-16 15,1-6-56-15,-3-2-96 16,3-1 0 0,-3-3-856-16,0 3-1176 0,-8-3-6930 0</inkml:trace>
  <inkml:trace contextRef="#ctx0" brushRef="#br0" timeOffset="685734">3793 7706 5033 0,'0'0'4160'0,"0"0"-2767"32,0 0-353-32,0 0 160 15,-3 0-128-15,3 0-335 0,0 0-313 16,0 0-200-16,0 0-32 0,0 0 72 15,0 0 48-15,0 0 88 0,0 2 24 16,-2-2-16 0,2 0-24-1,0 0-48-15,-3 2-40 16,3-2-32-1,0 2-23-15,0-2-89 0,-2 5-56 0,2-1-40 0,-1 1 16 16,-3 5 8-16,3 3 64 0,1-2 0 31,-5 1 32-31,3-1-64 16,-1 0-32-16,1 1 24 15,2-1 16-15,0 0-72 32,0-3-32-32,0-1-16 0,0-1 8 0,0 0-8 0,0 1 0 15,0 4 40 1,0 1-40-16,0-1 0 15,0 2 48-15,0 1-48 0,0-2 8 16,0 2-8-16,0 0 48 16,0-2-48-1,0 0 8-15,0 0 0 0,0 0 40 0,0 1-40 31,0-6 8-31,0 1-8 16,0 0 0-16,2 1-8 0,-2 0 0 16,3 3 0-16,-3 4-8 15,0 0 8-15,2 0 0 16,-2 2 8-16,0-2 0 0,0 3 0 15,0-2-8 1,0 6 0-16,0-1 0 16,0 3 0-16,0 2 40 0,0-3-32 15,0 2 0-15,0 0 0 16,0 2-8-16,0-2 8 15,0 0 0-15,0-2 0 16,0 2 0-16,0-1 0 31,0-1-8-31,0-1 0 16,0 1 8-16,0-1 0 0,0-4 48 15,0 4-56-15,0-3 8 16,0-3 0 0,0 4 0-16,0-1 0 0,0 2 0 0,0 0 8 15,0 2-16-15,0 4 8 0,0 1-8 16,0 1 0-16,0 0 8 15,0-2 0-15,0 2 64 16,0-3-72-16,0 1 48 0,-2 2-48 31,-3 1 8-31,1 1 8 16,-3 0-16-16,2-2 0 0,2 0 8 15,-2-4-8-15,2-2-8 16,3-3 8-16,0-2 0 16,0 2 0-16,0-1 0 0,0 3 0 31,0 1-8-31,0 5 8 0,0 1-8 15,0 2 8-15,0 0 0 0,0 2 0 16,0 0 0-16,0-4 0 16,0 2 0-16,0-4-8 15,0 2 0-15,0 0-32 16,0 0 32-1,0 1 0 1,3 1 8-16,-3-2 8 0,0-2-8 0,0 0-32 0,0-2 32 16,0-2 0-16,0-2 72 15,-5-2-64-15,1 1 0 16,2-4-8-1,2 2-8-15,0-2 0 16,-2 1-56 0,2 3 64-16,0-2 0 0,-3 0 0 0,1 1 0 15,-1-4 8-15,0 0 0 16,1-2 0-16,-6 0 40 0,5 0-40 31,-5 0 0-31,0 0-8 16,1 2 8-16,-1-2 0 0,0 0 0 15,2 0-8-15,1-2 0 16,-1 1 64-16,1-2-64 15,-2-3 16-15,-2 0-16 0,2 1 64 32,-4-4-64-32,-2 1 72 15,0 0 120-15,0 1-32 0,-5-1-32 16,2 1-24-16,-6-1-32 15,2 2-64-15,1-1 40 0,-5-3-40 16,6 0-8-16,-8-1 0 16,3-3 8-1,-1 0 32-15,-3 0-32 16,1 0 0-16,2 0 0 0,-2 0 0 15,6-5 0-15,3 1 64 16,4 0-72-16,-2-1 8 16,7 1 0-16,-3 0 0 15,-1 2 0-15,1-4 0 16,-2 3-8-16,-1-3-72 15,-6-3 40-15,3 3 32 0,2-2 8 16,-1 3 72-16,3-2-64 16,2 3-8-16,1 0-8 0,2 2 0 31,-2-2 0-31,4 2 8 15,-6 0 0-15,1-2-8 0,-2 3 8 16,2-3 8-16,4 2-8 16,1-3-8-16,1 3-8 15,0 0 8 1,2 0 0-16,-2-2 0 15,-1 0 0-15,-2 0 0 16,1-1 0-16,2-2 0 0,-4 1-48 16,2-2 0-16,1 0-8 15,1 0-16-15,2-4 0 16,-4 0 64-16,2-4-8 0,5 0 8 15,-3-4 8 1,0-1 0-16,-2 2 8 16,2-3 0-16,-2-1 8 15,2-1 32-15,-4-1 8 0,6-1-56 16,1-4 0-16,0-6 0 15,0-3 0-15,1-1 0 16,11 0 8 0,-1-1 40-16,-1 5-40 0,-2 4 0 15,-5 0 0-15,-1 4 40 16,-2-2-32-16,0 2 40 0,0-4-40 15,0 2-8-15,0-4 8 16,-5 0-8 0,-3-4-8-1,1 0-8-15,-1-5 8 0,-2 4 0 16,2-1 0-16,0 1 8 0,-3 5 48 15,1 0-40-15,1 2-16 16,-1 2 0-16,3 2 48 0,-4 1-48 31,5 0 0-31,-1-1-16 16,2-2 8-16,1-4-40 15,-1-3 32-15,1-1 16 0,0-2 0 16,2 3 8-16,-3-4 0 16,0 5 0-16,4 0 0 0,-4 2-8 31,0 0 8-31,2 0-8 0,0-3 0 15,3 3 0 1,-2 2-8-16,2-2-40 0,0 0 32 0,0 0 16 16,0 0 8-16,0 4-8 15,0 0 40-15,0 0-40 16,0-2 0-1,0 0 0-15,0 0 8 0,0 0-16 16,0 0-24 0,0 3 32-16,2 1 0 0,2 0 0 0,3 2 0 15,-1 0 0-15,1-3 0 16,-1 4-8-1,1 1-56-15,1 0 64 16,0-1 0-16,-2 4 0 16,4-5 0-16,1 2-8 15,-3-1-8-15,4 3 16 0,-1 1 0 16,0 2-8-16,-3 6 0 0,2 0-56 31,-2 3 16-31,0 4-8 16,0 1-80-16,2 0-8 15,1 3-40-15,2-2 72 0,5 0 40 16,1 0 64-1,4-2 0-15,1 0 0 0,-1-2 0 0,1 2 8 32,2-2 0-32,-4 2-8 15,-1-1 0-15,0 6 8 16,-4-1-48-16,0 2-40 0,-1 0-16 0,1 0 96 15,0 0 0-15,-2 2-8 16,3 4 16-16,1-2 0 16,-1 2 0-1,0-2 8-15,-1 2-8 16,1 0 8-16,-3 2-8 15,1 0-8-15,2 2 0 0,-1 0 0 0,3 2 0 16,1 0 0-16,-2-2 8 16,2 2 0-1,0-4 0-15,0 1 0 16,0-5 0-16,-2-1 0 15,-1 1 0-15,-5-2 8 16,-2 0 0-16,1 0 0 0,-7 0 0 16,1 0-8-16,-1 0 0 15,1 0 0 1,2 1 0-16,-1-3 0 15,-1 2 8-15,2 0-8 16,-1 0 8-16,-2-2 8 0,-2 0-8 16,0 2 0-16,0-2 8 15,-3 0-16-15,4 2 8 0,-3-2-8 31,2 0 0-31,1 1 0 16,1-1 0-16,1 2 0 16,-3-2 0-16,2 0 0 0,-5 0-8 15,2 0 8-15,-2 0 8 16,0 0 56-16,0 0-32 0,0 2-32 15,0 6-320 1,1 1-1096 0,-1 2-3777-16</inkml:trace>
  <inkml:trace contextRef="#ctx0" brushRef="#br0" timeOffset="689472">10635 10389 6633 0,'0'0'4089'0,"0"0"-2849"0,0 0 384 16,-25 7-271-16,13-3-241 15,-1 1-104 1,0-1-400-16,4 2-112 16,-3 0-272-16,1 1 48 0,-2-1-79 15,2-3 207-15,-4 3-88 16,-1-4-88-16,-2 2-32 0,-6-4 40 15,-2 0 40-15,-4 0-80 32,-1 0-8-32,4 0-56 0,1-2 24 15,3-6 16-15,1 3-32 16,2-3-8-16,2 1-48 0,1-1-64 15,-1 1 80 1,0-1-88-16,2-3-8 0,3 3 0 31,2 2 16-31,4 1-8 0,2 3 0 16,1-1 0-16,2 1 64 15,0 2-64-15,2-2 8 0,0 2-8 16,0 0 0-16,0-2-8 31,0 2 0-31,0 0 0 16,0-2 8-16,0 0 0 0,-3-2-8 15,3-2 8-15,-6 1 32 0,4-4-40 16,-1 3 8-16,-4 0-8 0,2-2 16 16,-1 0-8-16,1-4-8 15,-1-5 0 1,4 0-40-1,-4-5 40-15,1-3 0 0,0 2 0 0,2-1 0 16,-1 0 0-16,-2 1 0 16,1 2 0-16,-3 0 8 0,2 1 64 15,-4 3-8-15,3 0-8 31,1 2-48-31,1-2 0 0,0 1 0 16,2-2-8-16,0 3-8 16,1-2 8-16,2-1 8 15,-3 0-8-15,3 0 0 16,-3 0 64-16,-2 0-48 0,2 0-8 31,0 0 48-31,-2 1-48 0,3 0 40 16,-3 0-48-16,2 0 16 15,0-4-16-15,1 1 8 16,-3-1-8-16,2-2 8 0,-3-1-8 31,1 0 16-31,0-3-16 16,2-2 0-16,-1 1 0 0,4 0 0 15,0-2-8-15,0 0-32 16,0-2 32-16,4 0 8 0,4 4 0 15,-5-1 0-15,0 3 8 0,2-2 40 16,-5-4-40 0,3-4 56-1,2-2-64-15,-3-1 8 16,-1 2 0-16,1 3 0 0,-2 2-8 15,3-1 8-15,-3 3-8 0,0-2 8 16,0 0 0-16,0 0 0 16,0-2 0-1,0-4 0-15,0 0-8 16,0-4 8-16,0 0 8 15,0-3-8-15,-6 0 32 0,-4-2-32 16,-1 0-8-16,-4-6 16 16,4 1-16-16,0 0 0 0,1 0-8 31,8 1 8-31,2 8-48 0,0 3 40 15,0 7 8-15,0 8-8 16,2 6 0 0,3 4 8-16,-5 2 0 0,0 3 0 0,1-2 0 15,-1-2 8-15,0-1-8 31,4-4-8-31,2-3 0 0,-4-5-40 16,4-3 40-16,5 2 8 16,-4 3-48-16,3-1 48 15,-4 1-8-15,-1 3 0 0,0 3-32 16,-2 2 40-16,0 4 48 15,0 2-48 1,1 1 0-16,1 0-128 0,-2 4 128 16,0 0-72-16,2 2-56 15,-2 0-32-15,5 2 8 16,-1-2 8-1,1 0 72-15,1 1 56 0,3-2-40 16,-3 1-16-16,6 0 0 16,3 0 64-16,1 2-64 0,5-4 24 15,5 2-24-15,4-1 72 16,-3 2-8-16,1-1 16 15,1 2-8 1,-3 2 0-16,-1 0 0 16,-1 0-48-16,2 0 48 0,0 0 0 15,0 0 0-15,2 0-8 16,3 0 8-16,-3 6-8 15,-1 0-8-15,-2 0-40 0,-2 2 8 16,-5-2 48-16,-4 0 0 31,1 0 16-31,0-2-16 0,0 2 8 16,-5-2 40-16,1 0-48 31,-2 2 0-31,-4-2-8 16,-2 0-48-16,-1-2 40 0,0 2-32 31,-4 0 40-31,3 2 8 0,0 0 0 0,-2 5 16 0,5 2-16 0,-3 4 112 15,3 0-64-15,-4 7 72 16,2 3-48-16,1 3 0 16,-2 6 8-16,0 3-72 0,-2 4 160 15,-2-1-112 1,0 2-8-1,0-2 0-15,0-2-32 0,0-2 40 0,0 1-40 16,2-5-16-16,3 2 0 16,-2-4 0-16,5 2 0 15,-5-4 0-15,2 2 0 0,3 2 0 31,-2 0 0-15,-2 7 0-16,0-1 56 0,0 3-56 0,-4 2-8 16,1-1 8-16,1-2 0 15,3-2 0-15,-4 0 0 0,4-2 8 16,2-4-8-16,-2 1 0 31,-1-1 8-31,1 2-8 0,-3 0 0 31,-1 3 0-31,-1 2 32 31,4 3-32-31,-4 1 8 16,0 0-8-16,0-1-8 0,1 4 0 16,6-2 0-16,-7 3-56 15,3-1 64-15,-1-2 8 16,-2 0-8-16,0-2-48 15,1 0 40-15,-1-1-80 16,0-2 88-16,0 0-64 16,0-3 64-16,0-4-104 0,0-4 104 15,0-6 8-15,0-6 0 16,0-6-8-1,0-2 16-15,0 0-16 16,0-1 0-16,0 0-8 0,0 3 8 16,0 1 0-16,0-2 0 15,0 1 0-15,0-1 0 0,0-2 0 16,0-3 8-16,0 0-8 15,0-1-32-15,0 1 32 16,0-1 48 0,0 3-48-16,5 0 0 0,-5 1 0 0,0-2 0 0,0 3 16 15,0-1-8-15,0-1-8 16,0-1 16-16,0-3-8 15,0 0-8-15,0 0-24 0,0 3 24 16,0 3 0-16,0 1 0 16,0 4-8-16,0-2 0 15,0 4-104-15,0-5 112 0,-5-2 0 31,4-2 0-31,-1-2 8 16,2 0-8-16,-3-1 0 0,3 6-48 16,-3 1 40-16,-2 2 0 15,1 2 8-15,1 0-48 0,-2 0-24 16,-1 0 24-16,1 0 0 15,0-3 40 1,-1-2 0-16,1-1 0 16,2-1 8-16,-5-3 0 0,4-3 0 15,0 3 0-15,-3-2 8 16,2 0 40-16,-1 0 16 0,-1 1-56 15,-2-1 40 1,1 1-32-16,-7 3 32 16,4-2-40-16,-4 1 48 15,2-3-56 1,-1 0 8-16,2-2 0 15,4-2 40-15,-1 0-40 16,7 2 64-16,-4-2 88 0,1 0-40 16,5 0-72-16,-5 0 48 15,5 0-40-15,-2 0-48 0,2 0 0 16,0 0 8-16,0 0-16 15,0 0-8-15,-9 0-664 0,1-4-1312 16,-5-4-6554-16</inkml:trace>
  <inkml:trace contextRef="#ctx0" brushRef="#br0" timeOffset="692793">9553 15466 5601 0,'0'0'2432'0,"0"0"-1136"15,0 0-311-15,0 0-81 0,-8 0-112 16,5 0 16-16,3 0-128 31,-3 0-264-31,-2 0 57 0,3-3-169 16,-2-1-16-16,0 0-48 15,3-4-80 1,-7-1 40-16,4-2 80 0,-2-6-88 0,1 3 0 15,-3-2-16-15,2 2-40 16,-3 1-24-16,6-2 24 0,-2 4-56 31,-4-2 96-31,2 1-56 16,1 3 40-16,-1-6 32 0,-2 3-64 15,2-4 16-15,-1 2-64 16,0-4 48-16,0 2 32 16,0 0-8-16,-2-3-8 0,2 4-64 31,0-2 16-31,-2 2-40 31,1 0 9-15,1 4 15-16,-2 1 40 0,5-1 24 15,-3 1-8-15,2 3 48 16,-3-1-56-16,1 1-24 15,-1 1-32-15,-1 2-8 0,-1-1-56 0,-4 1 40 16,2-2 0-16,-1 1-40 16,-2 1 40-16,-5 0-48 15,1 2 8-15,4 2-8 0,-3-2 0 16,4 2 8-16,-1 0 8 15,5 0 64-15,-1 0-80 0,1 0 48 16,1 0 0-16,-1 0-40 0,3 4 64 31,-2 0-56-31,2 2 80 16,-1 1-40-16,-3 0-40 15,3 1 64-15,-3 0-80 0,1 1 8 16,1-3 0-16,2 1 0 16,2 1 0-16,-2-1-8 0,3 1 0 31,-3-1 8-31,1 3-8 15,2 1 16-15,-3-1-8 16,2 2 0-16,1 0-8 0,2-2 0 16,3 2 8-16,0 0-8 15,0 1-8-15,0 6-8 0,0-1-40 16,0 2 40-16,0 2 8 0,11 0 0 15,-6 0 8-15,1 0-8 16,1 2 16-16,-2 1-8 16,3 1 8-1,-5-1 0-15,2 1 0 16,0 2 0-16,-2 3-8 0,3 1 0 15,-1 4 8-15,5 2-8 0,-4 4-8 16,4 2 0 0,-3 1 8-16,-1-6 64 15,0 1-64 1,1 1-56-16,-1-3 56 0,1 2 8 15,3 2-8-15,-4 2 0 0,2-2 8 16,2 1-8-16,-2-6 0 16,3-1 8-16,0-2-8 0,1-4 8 31,-1-3-8-16,-1-3 0-15,-1 0 8 0,3-4-8 0,-1 0 8 16,-3-2-8-16,0 0-8 16,-1 2 8-16,2 3 8 31,-1-2-8-31,2 3-8 0,1 1 8 15,-4-1 0-15,1-3 8 16,2 3-16-16,1 5 8 0,-3 1 0 16,3 2 0-16,1 0 8 15,-4-2 0-15,3-2-8 16,0 2 0-16,-1 0-8 0,-2 0 8 15,3-1-8 1,-6-3 8-16,2-5 8 16,-2-2-8-1,1-4 0-15,-1-2-8 0,1 0 8 0,1 2-8 16,2-2 8-16,0 6-8 15,0-2-40-15,-1 6 8 16,2-1 24-16,-4 0-120 16,3 0 120-16,-3-4-152 15,2 0 56-15,-5-2 24 16,4-2 80-16,-2 0-48 0,-1 2 8 31,1 2 48-31,-2 3 0 16,2 0 0-16,2 3-8 0,-4-1 0 15,0-3 8-15,2-4-8 16,0-7-8-16,-3 0 8 0,2-5-48 15,-4 0 8-15,0-2 0 32,5 2 24-32,2-2-64 0,1 1 88 15,-3 1 0-15,4 1-48 16,-1-1 48-16,2-2 0 15,0 0-8-15,-2-2 0 0,0 0 0 16,3 0-48-16,1 0 48 16,2 0 8-16,1-8 0 0,1-1 0 31,-2 0 0-31,2-1 0 0,-3 1 0 15,2-2 0-15,-1-1 0 16,-2-3 16-16,-4 2-16 0,0-6 8 16,0-1 0-16,2-1 40 15,-2-2-48-15,0-1 16 16,-2 3 16-1,1-2-24-15,-2 5-8 0,-1 4-48 16,0 2 48-16,0 4 16 16,-4 2 32-16,0-2-96 0,4 2 48 15,-3 0 0-15,-1-4-8 16,2 0 8-1,-2-2 0-15,2-2 0 16,1 1 0-16,-3 4 72 16,0-1-64-16,0 1 0 0,0 0 0 15,0 1 0-15,0-2 0 16,0-3 8-16,0 0 0 0,-3-6-8 31,-6-1 0-31,3-3 40 16,-5-7-48-16,-1-2 8 15,3-7 0-15,-3-1-8 0,-2-2-8 16,3 1 8-16,-1 5 8 15,1 2-8-15,3 6 8 0,-3 0-8 32,1 3 0-32,3-3-8 15,-4 0 16-15,-2-2-8 16,2-3 0-16,0 1 0 0,-1-3 0 0,4 3-8 15,-3 0 0-15,0 0 8 16,-1 0 0-16,1 2 8 16,-2-2-8-1,0 0-8 1,-1 0 0-16,1 0 8 0,1 6 0 15,1 1-8-15,3 2 8 0,2 3 0 0,-3-3-8 16,6 2 8 0,-2-3 0-16,5 2 0 15,-6-3 0-15,3 2-8 31,1-1 8-31,2 1-8 16,-5 1 16-16,4 1-8 16,-1-4 0-16,-1 1 0 0,-2-4-64 15,-1 0 64-15,1 0 8 0,1 2-8 16,0 0 0-16,-1 4 0 15,3-1 0-15,-1 2 16 16,1-1-32-16,1-2 16 0,-1-3 0 16,-6-3 0-16,2-2 0 15,-3-4 0-15,-2 0 0 0,0 0 0 31,3 6 16-31,-2 4-8 16,4 4-8-16,-2 6 0 16,4 4 0-16,1 4 8 15,3 2-8-15,-5 0 8 0,4-1-8 16,-1 0-8-16,-1-3 8 0,3-1 0 15,0 0 0 1,0 1 0-16,-3 2 0 16,3 1-8-16,0 1-72 15,0 4-416-15,0 2-1337 0,0 6-3240 16,0 9-6561-16</inkml:trace>
  <inkml:trace contextRef="#ctx0" brushRef="#br0" timeOffset="696104">13676 16363 2968 0,'0'0'1737'0,"0"0"-281"16,0 0 88-1,0 0-88-15,0 0-151 16,-9-2-161-16,7 2 56 0,-3-2-248 16,0-2-295-16,-1-2-329 15,-1 0-48-15,1-4 48 0,-1 0-80 16,1-4-104-16,-4-2-16 15,4 0 72 1,-4-4-8-16,4-1-40 16,-2 2 8-16,-2-3 64 0,2-3 64 15,-7-1 0-15,6-2-104 16,-6-4-64-16,1 0-48 0,2-4-64 31,-1-2 0-31,2 2 0 16,0-1 56-16,-4 1-56 15,2 2 40-15,0 2 32 0,-3-2 0 16,2 0 16-16,-2-3-32 15,-1-4 16-15,-2-3-48 0,-2-3-16 16,2 0-32-16,-4 2 16 31,4 5 0-15,-2 6 16-16,1 8 56 0,6 7 24 0,-2 0 56 15,1 6-79-15,1-4-65 0,-1-1 40 16,-3 0-40-16,0-6-8 31,-1 0 0-31,0-4 0 16,-1 1 0-16,6 2 0 0,-1 3 0 0,2-1 0 15,2 6 0-15,3 0 8 16,-2 4-8-16,5-2 8 0,-3 6-8 16,2-1 8-16,1-1 64 15,-1 0-72 1,1-2 0-1,-2-1-8-15,2-2 8 0,-3-4 0 0,-1 0 0 32,2-4 0-32,1 2 0 0,-4 0 8 0,4 4 48 0,-1 0 40 15,2 3 40-15,2 0 0 31,0-2-48-31,0 2-80 16,-1-4 48-16,0 2-48 0,2-1 0 16,0-3-8-1,-3 2 0-15,2-2 56 0,2-1 0 16,-1 3-40-1,0 0-8-15,-1 2 64 16,2 0-56-16,-3 1 80 0,1-2-88 16,-2 0-8-16,0 0 48 15,1-2-40-15,-1 1 0 0,1 4-8 31,0-2-8-31,0 2 8 0,-2 0 8 0,3 4 8 32,-2 1-8-32,2 1-8 0,1-1 8 15,-1 3 0-15,0-5 0 16,1-3-8-16,-1 0 0 0,3-4-8 15,0-3 8 1,0 1 0-16,0-2 0 0,0 3-8 16,0 5 0-1,0-2 8-15,0 5 0 0,5 0 0 16,1-2 0-16,-4 0-48 15,6-2 48-15,1-2 0 0,-1-2 0 16,5-4 0-16,0 2 0 16,3-1 0-1,-3 6-16-15,4 2 8 16,-5 4-8-16,0 3 8 0,-1 2-8 15,-4 1-32-15,-1 5 40 16,0-2 0-16,6 2 8 16,-6 0-8-1,7 0 0 1,0 0 8-16,0 0 0 0,-2 0 0 0,2 0 0 15,-1 0 0-15,-1 0 0 16,0 7-8-16,2-1 8 16,-2 2 16-16,2-1-16 0,0 4 0 31,2-1 8-31,-4-1 8 15,-3 2-16-15,3 1 8 0,1-1 0 16,-1 0 0-16,-3 1 40 16,3-3-48-16,1 4 0 15,-1-1 0-15,2 2 8 0,-2 0-8 16,1 2 0-16,2 2 16 15,-4 2-8 1,4 5 0-16,-1 0 40 0,0 1-48 16,0 0 8-16,2 0 8 15,-1 1-16-15,-3-1 8 16,1 0 40-16,-3-3-48 0,3 4 8 15,1-3-8 1,0 2 16-16,4 4-8 16,-1 0-8-1,2 4 8-15,2 0 0 0,-4 0-8 0,3 0 0 16,-4-2 0-16,-1 0 8 15,1 0 0 1,-2-3-8-16,0-1 0 31,-2 0 0-31,0 0 8 16,0-2-8-16,2 2 0 0,0 1 8 15,2-1-8-15,-1-1 0 16,3 3-8-16,-5-2 8 0,1 2 8 16,2 2-8-16,-1 0 0 15,-2-2 0-15,-1 2 8 0,2-1-8 16,-2-1 0-16,4-4 0 15,-4 0 0 1,2-4 0-16,0 3 0 0,-2-2-8 0,1 3 8 16,-1 0 0-16,2 5 0 31,-7-1 0-31,6 2 0 0,-3 0 0 0,-1 0 0 15,2 0 88-15,-2-2-88 16,-1 2 0-16,-1-2 0 16,4 2 0-16,-5-2 0 0,1 2 0 15,2-2 8 1,-3-1 88-1,1-3-96-15,-1-2 48 0,-2-5 0 0,1 2-40 16,1-5 40-16,-2 0-32 16,-2 2 0-16,1 0 0 31,0 0-8-31,-2 2 0 0,3-2 40 15,-3 1-40-15,0-4-8 16,3-4 0-16,-3-3 8 0,0-3-8 16,0-1 0-16,0 0 0 15,0 0 8-15,0 3 8 0,0-1-8 16,0-1-8-1,0 5 0 1,0 5 8-16,0-2 0 0,0 4-8 16,-3-2 0-16,-2 0 8 15,2-1-8-15,0-5 48 16,-2 4-48-16,3-3 8 0,0-1-8 15,-1 4 0-15,3-1-8 32,-1 2 0-32,1-2 8 0,-4-2 0 15,4-4 0-15,0-2 0 0,-3-2 8 16,0 0 40-16,-2 2 0 15,2 2 0-15,-4 0-24 16,-2 2-24 0,-1 2 0-1,2 0 8-15,-2-1-8 0,1-2 0 0,-1 1 0 16,0-2 8-16,2-2-8 15,0-1 96-15,-2-1-80 0,4-2 136 16,-1 0 96-16,1 0-64 16,-2 0-32-1,0 0-96 1,1 0 16-16,1 0-64 0,-1 0-8 0,-1 0-8 15,5-5 8-15,-2-1-48 16,2 4 48-16,3 0 0 16,0 2 8-1,-3-2-16-15,3 2-72 16,0-2-200-16,-3-2 16 15,-1-3-152-15,0-4-280 0,-11-9-416 16,2 2-1201-16,-1 4-5105 0</inkml:trace>
  <inkml:trace contextRef="#ctx0" brushRef="#br0" timeOffset="698924">7204 8188 4488 0,'0'0'2241'0,"0"0"-593"16,0 0 145-16,-2 2-401 16,-1 0-216-1,1-2-280-15,2 0-111 16,0 0-169-16,0 0-120 15,0 0-144-15,0 0-144 0,0 0-48 16,0 0-88-16,0 0-64 16,0 0 64-16,0 0-72 15,0 0 48-15,5 0 72 0,3 0-16 31,-1 0-40-31,2 1-8 16,-1 1 24-16,4-2-16 0,-3 0-8 16,1 2 0-16,5-2 32 15,-4 0-8-15,0 0 40 16,0 0 24-16,1 0-16 0,-1 0-32 15,0 0 32 1,-1 0-24-16,3 0 16 16,2 2-64-16,-3-2-8 0,1 0-40 15,0 0 40-15,3 0 0 16,-4 0-24-1,1 0-16-15,1 0 40 16,-4 0-48 0,6 0 8-16,-5 0 16 0,1 0-16 0,1 0 40 15,-2 0-48-15,0 0-64 0,4 0 64 16,-4 0 64-16,4 0-48 15,-3 0-8-15,0 0-8 0,-1 0 8 32,0 0-8-32,-3 0-56 15,4 0 56-15,-6 0 48 0,4 0-48 16,-2 0 0-16,2 0 16 15,1 0-16-15,-3 0 16 32,2 0-16-32,-1 0 0 0,-5 0 16 15,1 0-16-15,-2 0 0 16,-3 0 8-1,0 0 0-15,0 0 48 0,0 0-48 0,0 0 56 16,0 0-64-16,0 0-128 16,0 4-1232-16,0 5-5401 0</inkml:trace>
  <inkml:trace contextRef="#ctx0" brushRef="#br0" timeOffset="700239">7333 9018 4096 0,'0'0'1673'16,"0"0"-865"-16,0 0 248 15,0 0 40 1,0 0-207-16,6 0 119 0,-1 2-416 0,-2-2-40 15,5 0 40-15,1 0 72 16,2 2 0 0,0-2-279-16,2 0-49 15,-2 0-40-15,1 0-40 16,-1 0 0-16,0 0-16 0,2 0 16 31,0 0-96-31,5 0 8 16,0-4-48-16,-1 2 16 0,3 0-8 15,-1-2-8-15,1 1-16 16,-3 1-48-16,1 2-48 31,-2-2 8-15,0 2 32-16,4-2-48 0,-7 2 0 0,1 0 0 15,1 0 8-15,-4 0 0 0,-1 0 16 0,-1 0 32 16,-4 0-8-16,2 0 40 15,-4 0 0-15,-1 0 8 16,1 0 48-16,0 0 8 0,-3 0 16 16,0 0-32-16,0 0-24 15,3 0 24-15,-3 0-40 16,0 0-48-1,0 0-48-15,2 0-80 0,-2 4-1864 16,0 5-7314-16</inkml:trace>
  <inkml:trace contextRef="#ctx0" brushRef="#br0" timeOffset="701202">7347 9653 4384 0,'0'0'3201'0,"0"0"-1368"16,0 0-361-16,0 0 184 15,0 0-135-15,0 0-425 0,0-2-400 16,0 2-256-16,0 0-112 15,4 0-160 1,2 0-88-16,7-2 56 16,8 0 288-16,0 0-168 0,6 0-104 15,1 0 144-15,1 2-24 16,2-2-160-16,-2 0-24 0,1 0-88 31,-1-1 8-31,-6 1 145 16,-4-2-145-16,-1 1 112 0,-2 1-112 15,-11 2-8-15,-2 0 120 16,2 0 64-16,-5 0-72 0,0 0-16 15,0 0 0-15,0 0-96 32,0 0 0-32,0 0-400 15,0 2-1329-15,0 10-5120 0</inkml:trace>
  <inkml:trace contextRef="#ctx0" brushRef="#br0" timeOffset="701983">7275 10355 6369 0,'0'0'3985'16,"0"0"-2793"0,0 0-40-1,0 0-128-15,0 0-343 16,0 0-425-1,0 0-208 1,0 0-40-16,0 0 200 0,34-2 144 16,-13 0-96-16,6 0-80 15,2-2 64-15,5 2 32 16,2-2 16-16,1 1 64 15,1-2-56-15,-2 1-64 0,0 2-40 16,-4 0-184 0,2 2 184-16,-10 0-112 0,2 0 8 0,-4 0-24 15,-5 0 48-15,-6 0-40 16,-1 0 8-16,-9 0-8 0,2 0 24 15,-3 0 40-15,0 0-136 16,0-4-176-16,0 0-1464 16,-14 0-6954-16</inkml:trace>
  <inkml:trace contextRef="#ctx0" brushRef="#br0" timeOffset="723851">3788 7890 6545 0,'0'2'3137'0,"0"-2"-1705"0,0 2-328 16,0-2-32-16,0 2-263 15,0-2-369-15,0 2-384 16,0 3-56-16,0 11-673 0,0 0-1407 16,0 4-4545-16</inkml:trace>
  <inkml:trace contextRef="#ctx0" brushRef="#br0" timeOffset="724237">3523 8193 7313 0,'0'0'3217'0,"0"0"-1985"16,0 0-128-16,0 0 201 15,0 0-217-15,0 0-344 16,0 0-496-16,0 0-248 0,2 4-440 15,9 26-840-15,0-1-953 32,-2 1-3544-32</inkml:trace>
  <inkml:trace contextRef="#ctx0" brushRef="#br0" timeOffset="724510">3488 8769 5145 0,'0'0'4873'0,"0"0"-3849"16,0 0-808 0,0 0-216-16,0 0-160 0,0 0-384 0,0 0-1561 31,0 0-5104-31</inkml:trace>
  <inkml:trace contextRef="#ctx0" brushRef="#br0" timeOffset="724811">3341 9767 9073 0,'0'0'2017'15,"0"0"-1057"1,0 0-504-16,0 0-152 16,0 0-40-16,0 0-264 0,0 0-56 15,-12 21-1952-15,12 1-3033 0</inkml:trace>
  <inkml:trace contextRef="#ctx0" brushRef="#br0" timeOffset="725017">3260 10415 9538 0,'0'0'2680'0,"0"0"-1896"0,0 0-480 15,0 0-208-15,0 0-96 16,0 0-1552-16,0 0-2505 0</inkml:trace>
  <inkml:trace contextRef="#ctx0" brushRef="#br0" timeOffset="725986">10135 8143 8969 0,'0'0'4129'16,"0"0"-3401"-16,0 0-528 15,0 0-39 1,0 0 495-16,0 0-144 16,0 0-288-16,0 0-128 0,0 2-96 15,0 3-944-15,3-1-1401 0,-1 1-2440 16</inkml:trace>
  <inkml:trace contextRef="#ctx0" brushRef="#br0" timeOffset="726312">10204 8628 4232 0,'0'0'6226'0,"0"0"-5090"0,0 0-840 0,0 0 248 16,0 0 376-16,0 0-432 16,-1 2-384-1,1 0-104-15,0 4-184 0,0 1-1312 16,0 1-3345-1</inkml:trace>
  <inkml:trace contextRef="#ctx0" brushRef="#br0" timeOffset="726760">10291 9268 6601 0,'0'0'2761'16,"0"0"-2137"-16,0 0-624 16,0 0-993-16,0 0-567 15,0 0-1289-15</inkml:trace>
  <inkml:trace contextRef="#ctx0" brushRef="#br0" timeOffset="727274">10398 10093 4841 0,'0'0'5033'15,"0"0"-3513"-15,0 0-408 0,0 0 40 16,0 0-591-16,0 0-561 15,0 0-265-15,0 4-2191 16,0 1-5818-16</inkml:trace>
  <inkml:trace contextRef="#ctx0" brushRef="#br0" timeOffset="738105">3468 12070 9794 0,'0'0'4176'0,"0"0"-2983"15,0 0-137-15,0 0-8 0,0 13-448 16,10 12-64 0,3 7 137-1,3 4-81-15,-5 1-40 0,-1-2-184 0,-2-6-48 16,-8-8-32-16,2-5-136 15,-2-6 48 1,0-6-56 0,0-4 16-16,0 0-32 0,0 0 16 15,0 0-72-15,0-10-72 16,0-8-56-16,0-10-224 0,0-4 16 0,0 0 80 15,0 3 88 1,5 6 0-16,11 7-16 0,3 8-88 16,4 6 24-16,1 2 40 0,-1 0-72 46,-4 14 168-46,-1 6 32 0,-9 0 16 16,-2-2 64-16,-4-2 32 16,-3-4-32-16,0-6 24 15,0-2 48-15,0-4 40 0,-3 0-80 31,-4 0-104-15,1-6-56-16,3-8-16 0,3-2-48 0,0-2-80 16,0 2 184-16,9 4-56 15,9 8-136-15,5 4 88 16,-1 0-80-16,-2 6 200 0,-4 10 0 31,-2 2 8-31,-2 1 64 16,-6-8-72-1,-1-1-160-15,3-6-616 0,-5-4-953 16,2 0-503-16,2-16-497 15,1-10 729-15,-2-2-425 16,7 0 1409-16,-5 8 1016 0,0 8 96 16,2 10 656-16,-2 2 785 15,0 0 135-15,0 9 360 16,-1 6-759-16,-3 0-209 0,1 4-488 0,-3-4-200 31,-2 0-296-31,0-5-80 16,0-1-568-16,-2-4-2513 0,-9-5-4912 15</inkml:trace>
  <inkml:trace contextRef="#ctx0" brushRef="#br0" timeOffset="738237">3875 11823 5497 0,'0'0'4585'0,"0"0"-3449"16,0 0-728-16,0 0 432 15,0 0-624-15,0 0-216 16,73 143-5577-16</inkml:trace>
  <inkml:trace contextRef="#ctx0" brushRef="#br0" timeOffset="738808">4022 12090 8241 0,'0'0'2921'0,"0"0"-2265"16,0 0-128-16,0 0 904 16,0 0-383-16,0 0-201 15,0 0-416-15,58 120-248 0,-54-104-96 16,2-4-8 15,-6-5-16-31,0-5-56 16,0-2 248-16,0 0 304 0,0-11-200 15,0-12-352-15,0-11-16 16,0-3-88-16,0 1 8 15,0 2-72-15,8 7 160 0,-5 10 0 16,5 8-56-16,-4 7-48 0,1 2-104 16,3 6 136-16,0 16 72 15,0 7 112-15,-2-1 72 16,-1 0-56-16,0-4-128 0,-4-8 104 31,4-4-104-15,-3-6-72-1,3-6-48-15,1 0-360 0,1 0-40 16,2-9-464-16,-1-8-281 15,4-5-111-15,-1-1-832 16,-4 6-1681-16,2 2 1872 0,-2 8 881 16,-6 5 744-16,6 2 392 15,-4 0 1560-15,2 2-287 0,1 10 423 16,2 2 64-16,-4-1-663 15,2 2-313 1,-4-3-168-16,3-4-224 16,-5 0-392-16,0-4-480 0,0 0-5001 15</inkml:trace>
  <inkml:trace contextRef="#ctx0" brushRef="#br0" timeOffset="739197">4216 11921 5113 0,'0'0'5185'0,"0"0"-3425"0,0 0-280 0,0 0-447 0,0 0-729 15,0 0-304 1,0 0-72 0,8 28-2041-16,-3-11-3880 15</inkml:trace>
  <inkml:trace contextRef="#ctx0" brushRef="#br0" timeOffset="739985">4394 12038 6481 0,'0'0'4257'31,"0"0"-3401"-31,0 0 192 16,0 0 128-16,0 0-247 0,0 0-345 15,9 102-112-15,-9-78-256 16,0-6-56-16,0-4 24 0,0-8 40 16,0-6-40-1,-3 0 96 1,-3 0-96-16,1-12-184 15,2-12-120-15,-1-8-56 0,4-4-32 16,0-2 32-16,0 3 80 16,0 6 32-16,12 9 64 0,-3 7-56 15,1 9 40 1,1 4-80-16,4 0 96 15,-4 11 96-15,-1 6 200 16,0 8 24-16,-4-3 56 0,-1-3-176 16,-5-2-104-1,3-6-24 1,-3-5 16-16,0-6-88 0,0 0-408 0,0-2-320 15,2-15-328-15,1-6-464 16,7-1-161-16,3 5 801 16,3 2 312-16,1 6 168 0,1 5-248 15,0 1 208-15,0 1 207 16,1 0 185-16,-8-2 48 0,1-1-8 31,-6-2 8-31,-1-1 0 16,-5-2 505-16,0 5 295 0,0-2-48 15,-5 5-8-15,-1 4 0 16,-6 0-64-16,4 13-472 0,2 8-8 15,1 7-192-15,-5-2 144 32,9-3 105-32,1-8-241 15,0-4 72-15,0-7-88 0,0-4-64 16,0 0-241-16,1 0-319 15,11-17 16-15,5 2 40 0,-2-2-40 16,1 4 328-16,-1 2 200 16,-4 5-48-1,0 4 0-15,-4 2 128 16,-1 0 72-16,-3 0 464 0,-1 0-40 15,-2 2-88-15,2 8-144 16,2 1-264-16,1 2-344 0,7 4-1112 16,1-6-3065-1</inkml:trace>
  <inkml:trace contextRef="#ctx0" brushRef="#br0" timeOffset="740281">4797 11532 4016 0,'0'0'5041'0,"0"0"-3320"15,0 0-433-15,0 0-160 0,12 52 145 16,1-14-297-16,4 7-536 15,3 4-152-15,-4 0-144 16,3-1-48-16,1-4-96 0,-6-4 64 16,2-4-56-16,-1-8 32 15,-4-6-40 1,-1-7 0-16,-4-5 0 15,1-8 0-15,-2-2 8 16,1 0-8-16,1-6 8 16,10-39-8-16,1 3-712 0,-3-1-4649 0</inkml:trace>
  <inkml:trace contextRef="#ctx0" brushRef="#br0" timeOffset="741234">5401 11727 8889 0,'0'0'4313'0,"0"0"-2880"0,0 0-345 16,0 0-392-16,0 0-448 15,0 0 40 1,33 110 72-16,-12-68-200 15,-2-2-104-15,-3-10-56 0,0-5 8 32,-3-12 16-32,-1-4-24 0,-6-9-120 15,0 0-304-15,-1-15 120 16,-1-15 136-16,2-10-56 15,-3-4-64-15,2-4-16 0,0 6 176 16,-2 6 120-16,2 9 16 16,0 10 88-1,0 11 72-15,-2 6 40 0,2 0-96 0,6 6 128 31,-4 13 104-31,4 6 8 16,2 3-200-16,-2 0-104 0,2-6-48 16,2-6-264-16,-1-7-608 15,1-9-472-15,1 0-513 0,-5-17 129 16,0-11-673-16,-7-4-487 15,-3 0 1231-15,-1 2 1657 16,0 7 777-16,0 12 1431 0,0 5 657 31,-5 6-409-31,-3 0-799 0,2 8-745 16,1 12-536-16,5 3-192 31,0 2-32-15,0-1-112-16,5-6 16 15,11-2-32-15,-3-6-16 16,3-2 0-16,-1-2-8 0,-4-2 0 0,0-2 16 15,-4 0-16-15,-6 0 8 16,-1 4 40 0,0 2 24-16,0 6-72 0,-17 12-568 0,-1-3-1961 15,0-8-5160-15</inkml:trace>
  <inkml:trace contextRef="#ctx0" brushRef="#br0" timeOffset="741534">5896 11759 5881 0,'0'0'2472'0,"0"0"-815"16,0 0-281-1,0 0-664-15,0 0-320 16,0 0-224-16,0 0-8 0,0 0-64 16,46-66-96-16,-55 55-224 15,-9 4-88-15,3 3 144 16,-1 2 168-1,3 2 96-15,2 0 408 16,5 11-64-16,2 6 96 16,4 2 249-16,0 4-417 0,0 1-56 15,7-2-112-15,9-2-32 0,2 2-80 16,-2-4-24-1,2-2-64-15,-1-1-192 0,6-10-1264 16,-5-1-1289 0,-5-4-4009-16</inkml:trace>
  <inkml:trace contextRef="#ctx0" brushRef="#br0" timeOffset="741811">5896 11759 5673 0,'137'-126'4121'0,"-132"126"-3305"15,4 4 312-15,3 13 280 16,-1 9-183-16,5 3-553 0,-5 3-240 15,4 0-232-15,-4-4-120 16,-3-6 48-16,0-6-128 0,-4-6 48 31,-3-4-40-15,-1-4 48-16,0-2 320 0,0 0 480 0,0 0 64 15,0-4-207-15,0-12-497 16,0-8-168-16,-1-4-48 16,1-6-8-16,0-1-152 0,13-6-569 31,4 7-1335-31,3 7-4441 0</inkml:trace>
  <inkml:trace contextRef="#ctx0" brushRef="#br0" timeOffset="743014">6637 11571 6025 0,'3'0'4089'0,"5"5"-3497"0,-1 18 160 16,4 7 376-16,2 6-280 16,-2-2-424-16,0-2-264 0,-3-6-79 15,-1-10-73-15,-2-6-8 16,-5-8 0-16,1-2 8 0,-1 0 0 0,0-12 344 15,0-17-128-15,2-5-120 16,3-7-56-16,3 1-48 16,6 1 0-16,4 11-48 0,2 9 24 15,2 6-96 1,2 11-8-16,1 2 64 0,1 0 48 0,-4 7 16 15,1 1-8-15,-7-1 8 16,-2-3 0-16,-6-2-8 0,-1-2-216 16,-7 0-313-16,0-2 177 15,0-11 200-15,-8 0 160 0,-10 1 104 16,-1 5-56-16,1 3 184 15,0 4 184-15,4 0 57 16,-1 2-17-16,2 13-16 0,7 2-88 16,6 2-184-16,0 3-160 31,0 1 0-31,0-6 8 0,13 0-16 15,4-8 8-15,1-1-8 16,3-6-456 0,2-2-648-16,6-6-961 0,-5-13-2072 0,-1-3-1528 0</inkml:trace>
  <inkml:trace contextRef="#ctx0" brushRef="#br0" timeOffset="743499">7139 11420 1872 0,'-10'-2'6985'0,"2"0"-4728"15,-3 2-89-15,-2 0-383 16,3 0-665-16,-1 6-536 15,5 16-280-15,1 4-248 16,5 4-56 0,0 2 0-16,0-2-48 0,14-6 48 15,2-5-8-15,1-6-272 0,0-7 64 31,-2-3-192-31,1-3-288 16,-6 0-200-16,3-17-65 0,-4-5-167 31,-2-4-304-31,-2 1 264 16,-5 0 263-16,0 7 777 0,0 4 128 15,-2 9 472 1,-8 3 689-16,1 2 23 0,2 0-128 16,1 11-440-16,4 15-272 0,2 10-264 15,0 8-32-15,0 10-40 16,0 7 0-16,8 3-8 0,4 0 8 15,2-4-8-15,-1-8 0 16,-2-12 0-16,4-12-8 16,-4-9-96-1,-4-11 24-15,2-8-64 0,-1-2 144 16,-1-26 248-16,-4-16-248 15,-3-11-256-15,0-9-968 0,0-2-632 16,-3-12-1041-16,-5 16-128 16,-2 13-1311-16</inkml:trace>
  <inkml:trace contextRef="#ctx0" brushRef="#br0" timeOffset="744619">7139 11420 3704 0,'90'80'2433'16,"-91"-82"23"-16,1 2-399 16,0 0-641-16,0 9-544 0,0 10-320 15,5 11 217-15,6 4-145 16,2 3-264-1,0-3-168-15,0-6-80 0,1-5-104 0,-1-8 0 16,-1-7-8-16,-4-8-408 0,1 0-440 16,-1-6-33-16,-4-18 137 15,-3-8-120-15,-1-6-400 47,0 2 536-47,0 2 728 0,0 8 24 16,0 11 904-16,0 9 392 15,0 6 288-15,0 4-831 0,0 17-337 16,3 5 112-16,6-1-232 15,0-1-184-15,3-5-136 16,-3-10 0-16,3-5 0 0,-3-4-600 16,4-2-376-1,-2-15-273-15,1-7-519 0,-4-1 136 0,3 3 727 0,-6 6 617 16,1 4 192-1,-2 6 96-15,-3 4 72 16,-1 2 320 0,2 0 145-16,-2 0 7 0,0 0 48 15,0 0-96 1,0-4-496-16,0-7-720 15,-10-8-625-15,-6-3-15 0,0-6-96 16,3 0 240-16,2 2 1216 16,4 8 440-16,7 6 1640 15,0 10-544-15,0 2-839 0,5 8 719 16,10 18 104-16,1 8-544 15,0 4-423 1,-5 0-257-16,-1-4-184 16,3-10-112-16,-5-7 0 15,0-12-480-15,2-5-1073 0,-2 0 225 16,3-9 520-16,-1-8 32 15,1 2 31-15,2 0 433 0,-2 3 120 16,2 2 184 0,-2 4 0-16,2 4 8 0,-1 0 352 31,2 2 128-31,-4 0 121 0,6 0 47 31,-5 0-232-31,-3-2-136 16,4 0 56-16,-1-2 200 0,-1-3-32 15,1-2 16-15,-4-3-56 16,-1-2-248-1,-1-2-64-15,-2 0-72 16,-3 0-80-16,0 1 169 0,0 4-65 16,-11 5-8-16,-4 6 248 15,2 0 400-15,2 12-256 0,1 12-368 16,5 8-120-1,5 0-16-15,0 0 8 32,0-6 0-32,12-5-8 15,-1-8-32-15,4-5-208 0,-2-6-392 16,1-2-497-16,-3 0-543 15,4-18-112-15,-2-6-577 16,-7-4-39-16,4 0 431 0,-4 2 1513 16,1 8 472-16,-6 4 1649 0,3 10 863 15,-4 4 9-15,1 0-465 16,-1 2-848-16,2 14-312 0,-2 8-191 15,5 0-369-15,-2 0-72 16,-1-6-264-16,-1-8 0 16,4-4-136-16,-5-6-576 0,5 0-513 15,-3-10 537-15,4-10 376 16,0-3 0-16,3-4 144 0,-1 5 104 15,-2 4 64-15,5 6 160 16,-6 8 112-16,2 4-136 16,1 0 288-1,-3 2-32 1,1 14-56-16,-1 2-336 0,1 6-440 0,-2-6-2096 15,-4-6-5490-15</inkml:trace>
  <inkml:trace contextRef="#ctx0" brushRef="#br0" timeOffset="744793">8003 11409 8057 0,'0'0'2305'0,"0"0"-65"16,0 0-631-16,0 0-449 16,0 0-480-16,0 0-400 0,113-51-104 31,-90 38-176-31,-2 0-536 15,0-4-776-15,0-4-825 0,-8 1 593 16,-7 4-3833 0</inkml:trace>
  <inkml:trace contextRef="#ctx0" brushRef="#br0" timeOffset="745007">8132 11217 6281 0,'0'0'3233'16,"0"0"-1713"-16,0 0-656 16,0 0 176-16,0 0 129 15,28 124-417-15,-11-79-392 0,1-5-160 16,0-6-128-16,-3-6-72 31,1-7 8-31,-3-10-8 0,3-3 0 16,-5-6-80-1,0-2-48-15,1 0-528 16,1-28-825-1,-2 1-1591-15,-5 0-6234 0</inkml:trace>
  <inkml:trace contextRef="#ctx0" brushRef="#br0" timeOffset="745325">8391 11260 4889 0,'0'0'4440'16,"0"0"-2343"-16,0 0-273 15,-2 19-831-15,-3 2-345 0,4 3-408 32,1-5-152-32,0 0-88 15,0-6 0-15,0-2-56 0,8-5-96 16,1-2 136-16,-1-2-120 15,-1-2-16-15,3 0 32 0,-4 2-32 16,0-2 72-16,-1 0 72 16,2 2-8-16,-7 0 8 15,0 0 8 1,0 4 96-16,0 4 392 0,-5 2-368 0,-2 2-120 15,-9 2-800-15,7-5-1841 0,-1-6-4321 0</inkml:trace>
  <inkml:trace contextRef="#ctx0" brushRef="#br0" timeOffset="746646">5547 12371 1464 0,'0'0'4673'0,"0"0"-3401"47,0 0-80-47,0 0-15 0,0 0 7 0,0 0-136 15,0 0-16-15,0 0-200 16,0 0-143-16,124-11-1 0,-95 11-80 16,5 0-136-16,0-2 0 15,10 0 160-15,1-6-96 16,10 1-176-16,0-6 49 0,9-2-41 0,2-2 32 15,9 1-104-15,2 0-72 16,2 0 40-16,-1 2-152 16,-1 0 88-16,-7 2-104 0,-1 2-88 15,-1 0 64-15,-3 0-72 16,1 0-64-16,2-2 64 0,-4 0 88 15,6 0-72-15,-6-5-8 0,-1 4 0 47,-1-4 8-31,-6 4-16-16,-4 1 48 0,-5-1-48 15,-5 2 0-15,0-4 0 0,-5 4 0 32,2-3 40-32,-4-1-40 15,1 2 0-15,-2-4-48 0,-2 4 40 16,3 0-64-16,-2 1 72 15,-1 0 0-15,0 0 0 16,1 1 0-16,-1 0-8 0,2 1-16 16,-3 0-24-16,-2 2 16 15,1-2-48-15,-1 2 72 0,-4 2-144 16,-1-2 152-16,-2 2-8 15,-1 2 8-15,-3 0-24 0,-3 0-24 16,-6 2 48-16,-2 0 0 0,-4 2 8 16,-3-2 0-16,0 2 88 15,0-5-96-15,-19 2 0 16,-10-1-1480-16,-12 2-10899 15</inkml:trace>
  <inkml:trace contextRef="#ctx0" brushRef="#br0" timeOffset="748300">5949 12516 6545 0,'0'0'5401'15,"0"0"-3721"1,0 0-487 15,0 0 15-31,0 0-248 0,0 0-192 31,0 11-328-31,0-7-120 16,0 2 1-16,0 4-73 0,0 4 8 16,0 8 176-1,-5 9-152-15,2 6-48 16,-5 11-152-16,1 8-16 15,-4 5-64-15,0-1 16 32,-2-2 80-17,1-6-96 1,1-10 0-16,5-8 0 0,1-10 0 0,-2-8 0 15,6-3 8-15,1-8 64 0,-5 1-72 16,3-4 0-16,2-2 48 16,0 0 16-16,0 0 16 0,0 0 56 15,0 0-56-15,0 0-24 16,0 0-8-16,0 0-48 0,0 0-272 15,-5 0-560-15,5-2-1537 16,-11-4-7513-16</inkml:trace>
  <inkml:trace contextRef="#ctx0" brushRef="#br0" timeOffset="749495">5771 12980 7225 0,'0'0'2833'0,"0"0"-929"15,0 0 361-15,0 0-329 16,0 0-448-16,0 0-624 15,0 0-95 17,0 0-329-32,0 0-176 46,0 0-64-46,0 0-200 0,0 12-80 16,5 6 80-16,3 4 64 16,3 6-56-1,1-2 56-15,1 1-8 0,-2-3-8 0,-3-5-80 16,2-2 104-16,-2-6-120 15,-3-3 48-15,-2-4-8 0,-3-1 8 16,0-1 0-16,0-2 72 16,0 0 56-16,0 0 64 15,0 0-112-15,0 0 96 0,0 0-16 16,0 0-64-16,0 0 16 0,0 0-104 15,0-2-8-15,0-7 16 0,0 2-16 16,3-3-24-16,0 1 16 16,2-1 0-16,2 1 0 15,1-2-40-15,5-1 48 0,1-1 8 16,4-4-8-16,-2 6-48 15,-1-2-120 1,-2 5 48-16,1 0-32 0,-6 5-8 0,3-1 56 0,-9 4 56 16,3-3 32-16,-5 3 8 15,5 0-48-15,-5 0 56 0,0 0 8 31,0 0 0-31,0 0-8 0,0 0 8 16,0 0-8 0,0 0-592-16,0 5-1473 0,0 6-5504 0</inkml:trace>
  <inkml:trace contextRef="#ctx0" brushRef="#br0" timeOffset="766006">4158 13630 9554 0,'0'0'4641'16,"0"0"-3545"-16,0 0-264 31,1 0 432-31,-1 0-160 0,0 0-407 15,0 0-425-15,5 0-200 16,2 4-64-16,-2 10-8 0,3 4 16 31,1 6 112-31,3 8-72 31,-4 6 128-31,3 8-184 0,-8 3 120 16,1 3-112-16,0-3 8 0,-4-4-16 16,0-9 0-1,0-8-8 1,0-8 8-16,0-8 96 0,0-6-96 15,0-4 16-15,0 0-64 16,0-2 32-16,0 0-32 16,0 0-56-16,0 0-88 0,12 0 48 0,1-8 144 15,4-4-32-15,3 2 32 16,-1-2 0-16,4 0-104 15,-4 0 96-15,-1 2-80 0,0 1-64 16,-5 0 80-16,-2 1 64 16,-5-7-8-1,-1 0 16-15,-5-7 80 16,0-5 192-16,0-3 96 0,0-2-48 15,0-4-104-15,0 0 48 16,0 0 112 0,0 4 24-16,0 2-192 0,0 2 80 0,-6 6 72 15,-1 1-120-15,-2 4-64 16,2 0 32-16,1 4-208 0,1 2 0 15,2 5-64-15,3 0-496 16,0 3-648-16,0 3-752 31,-4 0-2113-31,4 0-4297 0</inkml:trace>
  <inkml:trace contextRef="#ctx0" brushRef="#br0" timeOffset="766727">4495 13491 5393 0,'0'0'5969'15,"0"0"-4281"1,0 0-567-16,0 0 191 0,0 0-48 0,0 0-352 31,73-32-432-31,-52 21-304 0,5-2-104 16,0 1-8-16,-2 3-64 15,-1-2 0-15,-6 5-216 0,-1 0-152 16,-7 4-32-16,-6 2-152 16,-3 0 256-16,0 0 296 15,0 6 96-15,-15 8-56 0,2 2-40 16,5 3 0-16,-1 0 8 31,7 0 0-31,-1 0 0 0,3 3 0 16,0 1 56-16,0 5 8 15,0 0 16 1,5 6-8-16,1 0 96 0,2 2-96 0,0 0 8 15,-1 0-80-15,-3-4 0 16,1-2 0 0,-5-4 48-16,0-4-48 0,0-1-8 15,0-6 72-15,-5 0 0 16,-11-3-8-16,2-3 0 15,-6-3 32-15,1-1-48 0,8-3-40 16,-1 0 72 0,4-2 336-16,5 0-296 15,3 0 121-15,0 0-129 0,0 0-104 16,0-9-8-16,11-4 48 15,7-3-32-15,8-2 40 16,5 1 40-16,4 2 8 16,1 0-16-1,-2 3-80-15,-2 5 64 16,-6-1-56-16,-4 3 40 0,-9 3 72 15,-3 0-112-15,-7 2 128 16,-3-2 48-16,0 2 80 0,0 0-40 16,0-2-232-16,-1 0-184 31,-11 0-2049-31,1 0-9537 0</inkml:trace>
  <inkml:trace contextRef="#ctx0" brushRef="#br0" timeOffset="767469">5723 13484 7417 0,'0'0'2625'0,"0"0"-593"16,0 0 529-1,0 0-217 1,0 0-928-16,0 0-719 0,0 0-361 15,-10 39-104-15,17 12-120 16,7 11-56-16,2 8-56 0,5 7 0 16,-1-4 0-16,2-3 8 15,-2-6 0 1,-3-7 0-16,1-7 32 15,-2-10 32-15,-4-8-96 0,-1-8 72 16,-5-8-24-16,-1-5-16 16,-2-6 64-1,-3-1 240-15,0-4 216 16,0 0 232-16,-14 0-480 15,-2 0-280-15,-10 0-288 0,-2-11-680 16,-17-16-768-16,13 3-2073 16,0 0-5297-16</inkml:trace>
  <inkml:trace contextRef="#ctx0" brushRef="#br0" timeOffset="767697">5531 13836 8313 0,'0'0'3041'0,"0"0"-1857"16,0 0 441 0,0 0 167-16,0 0-176 15,0 0-760-15,0 0-327 0,130-76-113 16,-99 62-176-16,3 2-240 15,11-1-344-15,-9 4-1505 0,-6 3-3840 16</inkml:trace>
  <inkml:trace contextRef="#ctx0" brushRef="#br0" timeOffset="768106">5896 13684 8281 0,'0'0'4217'0,"0"0"-2881"0,0 0-279 15,0 0-417-15,0 0-344 16,0 0-96-16,14 103-8 0,-3-71-96 16,1-4-80-16,-1-5 32 31,0-3-32-31,1-6-16 15,-3-1 0-15,-1-8-80 0,-1-3 120 16,-1-2-40-16,2 0 0 16,-4-3-8-16,2-18-40 0,-1-2-16 15,0-5-96-15,-4-2 112 31,-1-1-80-31,4 5 24 16,-4 6 56-16,0 4 40 0,0 8 8 0,0 4 0 16,0 2 128-16,1 2 240 15,1 0-152-15,1 0 64 0,5 0-216 16,0 2 120-1,7 8-56 1,-2 2-40-16,1 0 64 16,1 2-152-16,4 0-200 0,-6-2-976 15,-3-4-3369-15</inkml:trace>
  <inkml:trace contextRef="#ctx0" brushRef="#br0" timeOffset="768514">6109 13620 6977 0,'0'0'4785'0,"0"0"-3897"15,0 0 336-15,0 0 433 32,0 0-657-32,0 0-472 15,55 116-256-15,-47-84-96 0,1-4-104 16,-1-3 8-16,-3-10-72 15,-3-4-8-15,3-7 0 0,-5-4 40 16,0 0 72-16,0 0 88 31,0-11-32-31,0-10-160 16,0-10-8-16,0-1-80 0,0-3 80 15,0 1-48-15,6 4 0 0,6 5 16 32,0 7 24-32,0 4-56 0,-1 7 56 0,-4 5 8 15,5 2 0 1,-3 0 152-16,-1 0 56 15,3 15 72-15,-1-1-87 0,-1 2-97 0,1 0-88 32,0-4-8-17,-2-2-417-15,-2-2-871 0,1-4-1849 0,-4-3-5296 16</inkml:trace>
  <inkml:trace contextRef="#ctx0" brushRef="#br0" timeOffset="768906">6491 13437 2816 0,'0'0'5553'16,"0"0"-3584"-16,0 0-297 0,0 0 144 15,0 0-423-15,0 0-289 16,-87 66-344 0,82-42-168-16,2 2-128 15,3 3-192-15,0 1-152 0,10-4 16 16,6 0-63-16,3-4-57 15,-2-4-16-15,2-1 0 0,-1-6 8 16,1-5-8 0,2-4-89-16,0-2-199 31,5-6-552-31,-7-14-872 0,-1 0-2617 0</inkml:trace>
  <inkml:trace contextRef="#ctx0" brushRef="#br0" timeOffset="770472">5091 13949 9209 0,'0'0'3865'16,"0"0"-2921"-16,0 0 249 16,0 0 39-16,0 0-336 15,0 0-520-15,0 0-152 0,2 0-80 31,14 0-40-31,5 0 465 0,3 0-185 16,5 6-136-16,4-1 0 0,1 1-72 16,-1-1-128-16,-2-1 64 15,-2-2-56-15,-5 0-56 16,-1-2 8-1,-8 0 0-15,-4 0-8 16,-5 0 48-16,-2 0-16 16,-4 0-24-16,0 0 80 15,0 0-88-15,0 0-88 0,-12-10-1064 0,-4-1-2601 16,3 4-5009-16</inkml:trace>
  <inkml:trace contextRef="#ctx0" brushRef="#br0" timeOffset="770802">5303 13838 7393 0,'0'0'4313'15,"0"0"-2929"-15,0 0 65 16,0 0-273-16,0 0-704 0,0 0-384 31,0 0 120-31,45 18 64 16,-21-6-56-16,2 3-56 15,2-4-16-15,-3 2-64 0,-2-3 40 0,-7 1 48 16,-1-2 8-16,-7-1 80 16,-5-2 264-16,0-2-15 15,-3-1 159 1,0 3 128-16,-3 5-352 15,-44 15-440-15,10-3-1648 16,-10 4-6018-16</inkml:trace>
  <inkml:trace contextRef="#ctx0" brushRef="#br0" timeOffset="775105">3184 13983 7817 0,'0'0'4361'0,"0"0"-2937"31,0 0 209-31,0 0 119 16,0 0-160-16,0 0-431 0,-61-59-409 15,35 59-72-15,-5 0-232 16,4 10-240-16,-4 14-104 16,2 10-104-16,6 3 8 0,10 1-8 31,2-6 0-31,10-6-48 15,1-6-152-15,0-6 8 0,6-6-144 16,12-2 112-16,6-2-120 16,5-4 8-16,7 0 184 0,1 0-120 15,1 0 40 1,-4 0 96-1,-3 0-136-15,-12 0 208 16,-2 2 56-16,-6 9 8 0,-5 2 16 0,-6 6 160 16,0 7 240-1,0 2-192-15,-11-3-144 0,0-1-72 0,3-7-16 16,-2-7-312-1,-3-10-881 1,-3-4-1567-16,5-15-5594 16</inkml:trace>
  <inkml:trace contextRef="#ctx0" brushRef="#br0" timeOffset="775324">3231 13872 8185 0,'0'0'4945'15,"0"0"-3800"-15,0 0-353 16,0 0-64-16,0 0 112 0,37 84-144 15,-22-46-224-15,2 5-232 32,1-1-88-17,0-4-24-15,0-1-56 0,-5-7-64 0,-2-5 0 16,-3-5-8-16,0-6-8 15,-6-1-664-15,-1-8-1192 0,-1-3-3849 0</inkml:trace>
  <inkml:trace contextRef="#ctx0" brushRef="#br0" timeOffset="775578">3245 13890 6809 0,'0'0'4897'0,"0"0"-3665"16,0 0-696-16,0 0-56 0,-4074 0 233 0,8148 0 263 0,-4074 0-312 16,0 0-168-16,59-43-224 0,-45 36-168 31,-3 1-24-31,-3 2-80 15,4 2-216-15,-7 2-1176 16,1 0-1849 0,-6 0-4625-16</inkml:trace>
  <inkml:trace contextRef="#ctx0" brushRef="#br0" timeOffset="775774">3245 13890 5473 0,'76'100'3945'0,"-76"-100"-2945"0,0 0-256 16,0 0-224-16,10 0 680 31,8 0-272-31,0 0-271 16,6 0-105-16,-2 0-296 0,-2-5-160 15,2 1-16-15,-2 2-80 16,-1 2-640-1,-6 0-1537-15,-3 6-3264 0</inkml:trace>
  <inkml:trace contextRef="#ctx0" brushRef="#br0" timeOffset="776021">3425 14312 5977 0,'0'0'4161'16,"0"0"-3257"-16,0 0-256 0,0 0 224 0,0 0 528 15,0 0-207-15,64-17-449 16,-35 8-160-16,-3-4-264 16,2 1-16-1,-6 3-232-15,-2 0 56 16,-3 1-128-16,0 0-168 0,-9 1-1248 15,-5 3-4153-15</inkml:trace>
  <inkml:trace contextRef="#ctx0" brushRef="#br0" timeOffset="776538">3627 14021 9458 0,'0'0'4272'0,"0"0"-2447"31,0 0-297-31,0 0-288 0,0 0-703 16,0 0-409-16,9 0-120 15,14 0 160-15,6-8 104 16,3-2-64-16,5-3-48 0,-1 2-48 16,1-4-104-16,-6 4 64 15,-4 3-56 1,-3 0-16-16,-6 1 0 0,-3 3 80 0,-7 2-72 15,-3 0 32-15,-5 2-40 16,0 0-352-16,0 0-360 0,0 0-561 31,-13 0-3296-31,-7 0-6577 0</inkml:trace>
  <inkml:trace contextRef="#ctx0" brushRef="#br0" timeOffset="776868">3819 13812 7865 0,'0'0'2857'0,"0"0"-2097"0,-4073 0-16 15,8146 0 648-15,-4073 0-199 16,0 0-217-16,0 0-392 15,0 0-304-15,105 26-112 16,-84-17-160-16,-5-3 112 0,2 1-72 16,-2 1-40-1,-5-1 112 1,-4 1-64-16,-3-3-40 0,1-1 368 15,-5-2-40-15,0 0 144 16,0 2 353-16,0 3 183 0,0 3-184 16,-9 5-504-16,-4 8-336 15,-12 23-88-15,4-6-1384 16,-3 2-3713-1</inkml:trace>
  <inkml:trace contextRef="#ctx0" brushRef="#br0" timeOffset="784519">3092 8988 5553 0,'0'0'2432'16,"-23"-2"-319"-16,9 2-825 15,1-2 416-15,3 2-343 0,5 0-369 31,2-2-136-31,3 2-352 0,0 0-304 16,0 0-200-16,15 0 56 0,15 0 40 16,3 0 168-16,2 8 72 15,1 1-152 1,-6-1-104-16,-5 1 72 0,1-3-152 15,-4-2 8 1,-4 0 24-16,0-3-32 16,-4-1-256-16,2 0-912 0,-4 0-1376 0,-6-7-3578 15</inkml:trace>
  <inkml:trace contextRef="#ctx0" brushRef="#br0" timeOffset="784922">2981 8410 4785 0,'0'0'2792'0,"0"0"-1888"0,0 0-96 0,0 0 481 16,0 0 183-16,0 0 80 16,0 0-455-16,121 17-249 15,-91-12-488 1,4-3 112-16,0-2 112 15,0 0-256-15,-3 0-168 16,-2 0-80-16,-2-4-8 0,-4-1-64 16,0 2-8-16,-6 3-184 0,1 8-920 15,-11 19-3361 1,-3 3-3497-16</inkml:trace>
  <inkml:trace contextRef="#ctx0" brushRef="#br0" timeOffset="785385">3153 9752 6793 0,'0'0'2857'16,"0"0"-2145"-16,0 0 24 15,0 0 184-15,0 0 184 16,0 0-119-16,0 0-249 15,31-13-432-15,-15 11 56 16,4 2-32-16,5 0-56 0,1 0-72 16,2 0-64-1,-1 0-16-15,2 0-112 16,0 0-8-16,0 0 0 15,-1 0-272-15,-6 2-1280 0,-9 2-3081 16</inkml:trace>
  <inkml:trace contextRef="#ctx0" brushRef="#br0" timeOffset="785758">3050 10550 6553 0,'0'0'2873'16,"0"0"-2113"-16,0 0-448 15,0 0 536-15,0 0 768 16,0 0-519-16,103-14-449 0,-70 4-32 16,1-5-368-16,3 2-32 15,2-4-104-15,15-4-112 16,-2 0-832-16,-13 5-3857 0</inkml:trace>
  <inkml:trace contextRef="#ctx0" brushRef="#br0" timeOffset="786811">10128 8288 6241 0,'0'0'2632'0,"0"0"-1783"31,0 0 191-31,0 0 184 0,0 0 144 0,0 0-351 16,0 0-385-16,136 22 48 16,-102-22-288-16,-3 0-88 0,1 0-48 15,-6 0-176-15,0 0-64 16,-7-2 120-1,-3 2-136 1,-8 0-688-16,-5 10-1761 16,-3 4-3280-16</inkml:trace>
  <inkml:trace contextRef="#ctx0" brushRef="#br0" timeOffset="787240">10267 9054 5217 0,'0'0'4201'0,"0"0"-2729"0,0 0 264 0,0 0 25 16,0 0-673-1,0 0-728 1,24-4-224-16,-7 0 384 0,2 0-104 15,4-5 16-15,-1 4-144 16,1-3-136-16,-1 2-72 0,-2-1-80 16,-1 3-352-1,-6 4-912-15,-2 7-3249 16,-6 9-3297-16</inkml:trace>
  <inkml:trace contextRef="#ctx0" brushRef="#br0" timeOffset="787882">10216 9643 6369 0,'0'0'3289'31,"0"0"-2385"-31,0 0-352 0,0 0 464 15,0 0 136-15,0 0-79 16,0 0-417-16,106 0-168 16,-88 0-216-16,-2 0-80 0,-3 0-128 15,-2 0 8-15,-4 0-72 31,-7 0-184-31,0 0-1456 0,0 2-3970 0</inkml:trace>
  <inkml:trace contextRef="#ctx0" brushRef="#br0" timeOffset="789360">7181 8280 40 0,'0'0'7689'15,"0"0"-5144"-15,0 0-1321 31,0 0 120-31,0 0-47 0,0 0-433 16,0 0-512-16,0 0-288 0,2 0-64 16,6 0 0-16,5 0 0 15,0 0 72-15,8 0-64 0,-2 0 0 16,7 2 144-1,0 0-8 1,3 0-16-16,0 0-56 16,-2 2 80-16,7-1-16 15,-6 1-64-15,1 3-8 16,3-3 8-16,0 2 104 31,4 0-160-31,-1-2 64 0,2-1 24 0,-3-3-56 0,-3 0 16 16,0 0-8-16,-5 0-8 0,-2 0 8 15,0-3-8-15,-1-3 48 16,-1 0-88-16,-2 2 104 0,-3 0-40 15,0 2 8-15,-3 0 0 32,-3-1-32-32,-3 3 8 15,-4 0-40-15,-1 0-8 0,-3 0 8 16,0 0 32-16,0 0-48 15,0 0-912-15,-3 3-4513 0</inkml:trace>
  <inkml:trace contextRef="#ctx0" brushRef="#br0" timeOffset="790527">10443 8400 7761 0,'0'0'2801'0,"0"0"-1569"15,0 0-104-15,0 0-168 0,-129 0 81 16,90 0-377-16,-4-6-208 16,-1-12-72-16,-9-4-136 0,-1-6 128 15,0-3 8-15,0-1-128 31,4-2 32-31,8 2-64 0,8 2 96 16,8 2-184-16,7 2-120 0,8 3 177 16,3-4-65-16,8-1-120 15,0 0-8-15,3-2-8 0,20-2 0 16,7 2-56-1,11-2 56 1,7 2 0-16,10 3-64 16,7 5 72-16,-1 5-64 0,1 4 56 0,-2 7 8 15,-3 4-8-15,-5 2 8 16,-4 0-49-16,-1 6 49 0,-4 9 0 31,0 2 0-31,-7 5 25 16,2 3-25-1,-9 3-8-15,2-2 8 0,-12 4-41 0,-2 0 41 16,-14 0 49-16,-1 2 47 15,-5 2 152-15,0 2 136 0,-18-2-16 32,-4 0-248-32,-3-4 56 15,1-3 24-15,-5-9-152 16,3-4-48-16,-17-7-392 0,4-5-760 15,2-2-2897-15</inkml:trace>
  <inkml:trace contextRef="#ctx0" brushRef="#br0" timeOffset="798480">10345 8354 3328 0,'0'0'2545'0,"0"0"-1241"0,-16 0-184 15,12 0 201-15,-2 0-25 16,1 0-112-16,2 0-264 0,-4 0 281 15,6 0-329-15,-6 0 64 0,2 0-304 16,-1 0-208 0,1 0-96-1,-1 0-8-15,-1 0-144 16,-2 0 16-16,0 0-112 0,0 0 16 0,1 0 24 15,-4 0-80-15,3 0-40 16,-4 0-8-16,3 0 8 0,-6 0 0 31,1 0 8-31,-2 0 40 16,0 0 8-16,-2 0-40 15,0 0 88-15,-2-2 17 0,1-2 7 32,3-2-32-32,2-2-16 0,-1 0 8 15,1-2-24-15,1-2 0 16,-1 1 32-16,2-2-96 15,2 0 0-15,-5-2 0 0,1 0 0 16,4-2 0-16,-5 0 0 16,3 4-8-16,3-4 0 15,2 3 0-15,-1 0-88 0,5 0 0 31,-1 1 88-31,1-4-120 16,0 2 56-16,1-6 64 0,3 1 8 16,0 0 8-16,0 0 0 0,0 4-8 15,0 0-40 1,7 0 32-1,1 4 0-15,0 2 0 0,-2-1 0 16,1 2 0-16,-1-1 0 16,5-5 8-16,1 2-16 0,1-4 16 15,4 0 0-15,9 0-8 16,2 0-56-16,-1 0 56 0,2 4 0 15,2-2-40 1,-4 4 48-16,-2 0-8 16,-3 1 8-16,-2 2 0 15,-3-2-17-15,4 2 17 0,-1 0 0 16,1 0-8-16,-2 5 0 15,4-2-56-15,-4 3 56 16,5 2-40 0,1 0 32-16,2 0 16 15,0 0 0-15,3 0 0 0,-3 0 72 16,2 0-72-16,0 2 8 15,-1 1-56-15,-3 1 104 16,-4-1-56-16,0 1 0 0,-4 2-48 31,0 0 48-31,-1 3 0 16,2-3 0-16,0 1 8 0,3 1 16 15,-2-2-24-15,-2 1 0 16,0-1 64-16,1-1-64 16,-5 1-48-16,0 0 48 0,-3 3-8 15,-2-3 8 1,-3-1-8-1,1 1 8-15,-1 3 8 0,0-1-8 0,-2-1 8 16,5 3 0-16,-2 1 0 16,1-1-8-16,-1-1 0 15,1 2 8-15,-6-1 0 16,4-1 41-16,0 0-49 15,-5 1 16 1,2 1-8-16,1 4 64 0,-3-1-56 16,0 0 40-16,0 2-56 0,0-2 8 31,0 2 8-31,0 0 32 15,0-2-40-15,-5 1 48 0,0-4-40 16,-1-1-8-16,-2 3 0 0,-2 0 8 31,-1 4 32-31,-2-2-40 0,0 2 0 0,-2-2 0 16,4-2 0-16,1-3-8 0,1-3 0 31,1-3 8-31,-2 3 0 16,5-3 0-16,-6 0 0 0,3 2 48 15,-4-3-48 1,1 1-8-16,0 2 0 0,-1-1 0 15,4-1 0-15,-1 0 0 0,1 0 0 32,-2-2 0-32,3 0 0 0,-9-2 0 15,5 0 8-15,0 1-8 0,-4-1 8 16,4 0 0-16,0 0 0 15,-1 0-8-15,-2 0-112 16,-2-5-425-16,-1-3-3319 0</inkml:trace>
  <inkml:trace contextRef="#ctx0" brushRef="#br0" timeOffset="802453">9410 15549 4048 0,'0'0'2593'15,"0"0"-721"-15,0 0-95 16,0 0-145-16,0 0 128 0,0 0-567 31,0 0-297-15,0 0-336-16,0 0-112 0,0 0-136 0,0 0 8 15,0 0-152-15,0 0-160 16,0 0 32-16,-2 6-40 0,-3 0-8 15,0-3-24-15,4 2-32 16,-4-1 128-16,2-2-112 16,-1 0 104-16,0 0-88 15,-1 0 32 16,-2 2 0-31,-2 0 72 16,-3 2-72-16,-1 2-64 0,-3 0 64 16,2 2 8-16,-4-2-8 0,2 0 72 15,-4-2-72-15,3-2 0 16,0 0 0-16,1-4 0 15,-1 0 0-15,2 0 0 0,-3 0 0 16,4 0 0-16,-4 0 96 0,5 0-88 16,2 0 40-16,4 0-40 15,2 0 0-15,1 0 0 16,2 0 104-16,-3 0-112 0,5 4-88 0,0 12-312 31,0-2-1488-31,0 0-5306 16</inkml:trace>
  <inkml:trace contextRef="#ctx0" brushRef="#br0" timeOffset="802993">9463 16088 3752 0,'0'0'2681'16,"0"0"-1073"-16,0 0-304 15,0 0 161-15,0 0-201 0,0 0-288 16,0 0-8 0,-50-52-7-16,37 47-297 0,-2 0 56 15,-4 1-120 1,-2 2-104-16,-5 2-72 15,2 0-264-15,0 0 0 0,1 0-24 16,5 6-16-16,5 2-56 16,2-2-64-1,5-2 8-15,-1 0 48 0,4-2-56 0,0 0-72 16,0 2-120-16,1 5-848 31,2-2-1272-31,-2-1-4218 0</inkml:trace>
  <inkml:trace contextRef="#ctx0" brushRef="#br0" timeOffset="803580">9599 16671 6953 0,'0'0'2929'0,"0"0"-857"16,0 0 353-16,0 0-961 0,0 0-408 16,-65 4-248-16,38 7-264 15,-3 1-272-15,0 0-168 0,-7 0-96 0,1 2 8 16,1-2-8-1,1 0 40 1,6-4 1-16,10 0-98 16,4-4-47-16,9-2-288 0,5 0-648 15,0-2-1536-15,11 0-2057 16,4 0-969-16</inkml:trace>
  <inkml:trace contextRef="#ctx0" brushRef="#br0" timeOffset="804377">9791 17377 4240 0,'0'0'1353'0,"0"0"-913"32,0 0 792-32,0 0 832 0,0 0-47 15,0 0-73-15,0 0-135 0,0 0-753 16,0 0-248-16,-42 13-288 15,19-5-56-15,1 0-192 0,-6-1-88 16,-3 2-136 0,1-3-48-1,-4 2-40-15,6-3-336 16,6-3-336-16,7-2-480 0,10 0-1657 0,5 0-5264 15</inkml:trace>
  <inkml:trace contextRef="#ctx0" brushRef="#br0" timeOffset="805628">10285 17187 3608 0,'0'0'2769'0,"0"0"-945"16,0 0-271-16,0 0-577 0,0 0 160 47,0 0-680-47,-31 12 56 15,22-4 208-15,-3 2 185 0,1-4-9 16,-2 0-8-16,-3-1-296 16,0-5-112-16,-4 0-160 0,-2 0-136 15,-6 0-176-15,2 0-8 0,2-7 0 16,5-3 0-16,1-2-8 15,4-2-40-15,4-2-16 0,0-4 56 16,2-4 8-16,0-4 0 16,0-4 0-16,-2 1 8 15,2 1-8-15,0 2 8 16,0 3-8-16,-3 3 8 15,6 3 0-15,2 7-8 16,-1 3 16 0,1 0-16-16,3 1 0 15,0-1 0-15,0-8-80 31,0-2 72-31,3-4 0 0,14-3-40 16,0 2 40-16,3 4-56 16,2 2 56-16,-1 4-48 0,0 6 48 15,-1 2-64-15,-1 4 24 16,-3 2 40-16,4 0 0 15,-1 0 8-15,4 0-8 32,2 4 16-32,1 2-8 0,3-3 0 0,0 4 0 0,-3-1 8 0,2 0 32 15,-9 0-40-15,-1 0 0 16,-2 4 8-16,-5-2 48 15,-3 2 88-15,0 2 0 0,-1 4-32 32,-2 4 24-17,-2 5-80-15,2 3-8 0,0 2-48 0,0 2 0 0,-4 0 0 16,-1 0 0-16,0-2 0 15,0 0 0-15,0-5-8 16,-1 0 8-16,-6-3 0 16,-3-4 0-1,1-2 0-15,2 0 0 16,2-4 48-16,-1-2-48 0,3-1-8 0,-2-6 8 15,2 1-8-15,1-2 8 16,-1 0 0-16,-5-2 0 16,0 0-136-1,-15-6-720-15,0-8-1664 16,4-2-6522-16</inkml:trace>
  <inkml:trace contextRef="#ctx0" brushRef="#br0" timeOffset="810670">13109 4099 7825 0,'0'0'4153'0,"0"0"-3513"0,0 0-432 15,0 0 640-15,0 0 449 16,0 0-369-16,0 0-344 0,0 0-136 15,0 0-80 1,0 0-112-16,0 0-168 16,0 0-88-16,0 2-856 15,4 1-1945-15,-4-1-6657 0</inkml:trace>
  <inkml:trace contextRef="#ctx0" brushRef="#br0" timeOffset="814548">13935 7207 128 0,'0'0'5225'0,"0"0"-3753"16,0 0-680-16,0 0 360 16,0 0 81-1,0 0-265-15,0 0-304 16,0 2-56-16,-4-2-424 0,3 0-48 15,1 2-64-15,0-2-56 0,0 0 64 16,0 0-24-16,0 0 64 16,0 0 16-1,0 0 136 1,0 0-8-16,0 0 72 0,0 0 41 15,0 0 47-15,0 0-272 0,0 0-16 16,0 0-48-16,0 0-24 16,0 0 0-16,0 0 8 0,0 0 56 31,0 0 24-31,0 0-40 15,0 0-40-15,0 0-56 16,0 0 40-16,0 0-48 0,0 0-16 16,0 0-24-16,0 0-16 15,0 0-40-15,6 0 88 0,6 0 0 31,5 2 8-31,3 0 64 16,2 0-64 0,3 0 80-16,2-1-16 0,2-1 96 0,-5 0 64 0,5 0 40 15,2 0-96 1,3 0 80-16,0 0 16 0,3-3 56 15,-1-3-104 1,-1 0-56-16,-6 4-40 16,0 0-40-16,-3 2-32 15,-3 0 96-15,-2 0-144 0,1 0 64 16,-2 0 0-16,2 0 24 15,-2 0-15-15,1 0-17 16,-2 0 16-16,2 0-24 16,0 2-8-16,-2-2-40 15,4 2 56-15,-4 2-8 16,4 0-40-16,-2 0-8 0,0-1 56 15,-2 2-48-15,1-3 32 0,-1 0 0 32,-1 0-48-32,0 2 8 15,1-2 72-15,2-2-72 16,0 2 56-16,2-2-8 0,6 0-40 15,-5 0 72 1,3 0-72-16,6 0-8 0,-3 0 0 0,3 0 8 31,7 0-16-31,-3 0 48 16,7 0-48-16,-5 0 80 15,6 2-72-15,-3 0 40 0,0 2 16 16,0 0-16-16,0 0-48 16,0 0 24-1,0 2 32-15,0-2-48 0,0 2 40 16,-4-2 0-16,0 0-40 15,-3 2 48-15,1-2 56 16,-2 0-104-16,-4-2-8 0,-2 2 80 16,1 0 96-16,-11-2-168 15,-1-2 0-15,-4 0 40 16,-1 0-40-16,-3 0 64 15,-6 4-72-15,-3 18-896 16,-19-2-2177-16,-12 7-9330 16</inkml:trace>
  <inkml:trace contextRef="#ctx0" brushRef="#br0" timeOffset="821895">13810 11221 904 0,'0'0'2040'0,"-11"4"-760"15,3-1 25-15,-2-1 151 16,1-2 40-16,-3 0-239 0,1 0 87 16,0 0-472-16,-1-2-88 15,-1-9-32-15,2-2-119 16,-2 0-73-1,2-3-136-15,-2 2-80 0,2 2-88 16,-1-1-80-16,-1 0-16 0,-1 1 16 16,4-2-96-16,-4-2 16 15,2 0-88-15,1-4 56 16,-3-2 8-1,2-4-72-15,1-2 48 16,3-1-48-16,-2 1 8 16,1-2 8-16,0 0 32 0,1-2 16 15,0 0 88-15,0-2-8 16,2 0-32-16,1 2 64 0,0 2-88 31,5 2 24-31,0 2-16 16,0 2-8-1,13 0-24-15,8 2-56 0,3-1 8 0,7 2 40 16,4-3-48-16,-1-1 56 15,2-1-56-15,3-2 40 0,-2 0 24 32,2 3-64-32,-1-2 56 0,6 3 104 15,-1 0-32-15,4 1-24 16,3 2 0-16,2-1 25 0,0-1 15 15,4-1-24-15,-2 3-16 16,-3 0-32-16,-2 4-72 16,-1-2 0-1,-6 5 64-15,-3 2 8 0,1 5-72 16,1 3 8-16,-1 2 32 31,-1 2-48-31,3 0-8 0,0 0 8 0,-3 2 0 0,2 3 16 16,0 1-16-1,-1-2 8-15,-1-2 0 16,-2 0 0-16,-1 0-8 15,4 0 88-15,-4 1-16 0,1-1-64 16,1 0 56 0,-4 2-64-16,4-1 8 0,0 1 40 0,1 2-40 31,0 0 0-31,-2 1 0 15,2 1-8-15,-7 1 48 16,0 2-48-16,-1 1 0 0,-2-1 0 16,0 4 0-16,-1 0 0 15,-3 0 0-15,0 0 8 0,-3 2 32 31,4-1-32-31,-3 2-8 16,-1-2 0-16,3 2 8 16,0 0-8-16,1 2 8 0,-2 0 8 0,4 1-16 15,-2-2-8-15,0 1 8 16,-1-2 0-16,-2 0 8 15,0-1-8 1,-4-2 8 0,-1 2-8-1,-5-3 0-15,1-3-8 0,1 2-8 16,-4-2 8-16,-3 2 8 0,3 1-8 15,-2 0 0 1,2 2 8-16,0 0 8 0,0-2-8 0,1 2 8 16,-4 0 8-16,0 0 24 15,0 0-24-15,-2 0 16 16,-1 0-24-16,-2 1 32 0,2-4 8 15,-3 2-48-15,3 0 8 0,-5 2-8 32,0-2 48-32,0 6-32 15,0-4 40-15,0 4 32 16,-7-1-80-16,-4-1 88 0,-2 2-24 15,-3-3 24-15,1 2 0 16,-4 0-40-16,-2-3 40 0,0 4 48 31,-2-3-96-15,-2 0 72-16,-3 0-112 0,2 3 88 15,-3-2-48-15,0 1-8 0,-2 0-40 16,-1 0 0-16,0-1 72 16,-4 0-24-16,-2 0 56 0,-4-1-96 15,-4-2 0 1,-2-2-8-16,-4 0 8 15,1-5 0-15,1 2 80 16,-2-3-80-16,-3 0 0 0,-3-3-8 16,-4-1 0-16,1 1 0 15,0-1 64-15,-4-2-64 16,1-2 8-16,5 0 0 15,-2 0 0-15,3 2 40 16,3-2-48-16,2 2 8 16,-2 0 0-16,1-2 0 0,0 0-8 15,0 0-8-15,3 0 0 16,4 0-48-1,5 0 48-15,1 0-64 16,9-4 64-16,1-2 8 16,1 2-8-1,-1-1 0-15,2 1-8 0,2 1 8 0,1-1-8 16,-2 2 16-16,2-2-8 0,-1 0 8 31,3-3-64-31,1 1-48 16,0-1 48-16,4-1 56 15,3 0 0-15,3 1 8 0,0 1 0 16,5 3 8-16,-2-1-8 15,1 2 0-15,2 0 0 0,2 2 8 32,-1-2-8-32,4 2 0 0,2 0 0 15,0-2-16-15,0 2-32 16,0 0-128-16,0-2-88 0,0-1-192 15,0-1-288 1,20-6-120-16,14-6 55 16,35-20-759-1,-8 4-2897-15,-4 0-3337 0</inkml:trace>
  <inkml:trace contextRef="#ctx0" brushRef="#br0" timeOffset="825152">18813 7367 1872 0,'0'0'1808'31,"0"0"-671"-31,0 0 135 0,0 0 96 16,0 0-440-16,0 0 193 16,0 0 15-16,-25-12-392 0,20 11 360 15,-5 1 24-15,2-2-319 16,2 2 143-16,-1 0-216 31,-1 0-160-31,-2 0 152 0,-1 0-360 31,-2 0-136-31,-3 0-24 16,-2 0-144-16,-4 0 80 0,-3 0-80 15,-2 0 48-15,-2 0-24 16,-2-2-7-16,-8-2 31 16,2-1-112-16,2 1 0 0,-6 0 8 0,6 0 0 15,-2 0 0-15,3-1 8 16,1 1-8-16,3-1 0 0,-6-1 40 15,6 0 24-15,-6 0-72 16,4 1 8 0,-7-2 0-1,5-1 0-15,-6 0 8 0,4 0-16 0,1-2 0 16,1 0 8-16,1 0 0 15,4 2-8-15,-3-2 0 0,6 0 16 16,2-1 64-16,0 2 24 31,4-1 8-15,1-1-16-16,1 0 16 0,5 1-64 0,2-5-40 15,0 2-8-15,4-4 40 0,2-2-40 16,1-3-8-16,4-3-8 16,0-3-32-16,0-6 48 31,6-4 0-31,12-3-40 15,4-4 40-15,3-1 8 0,7-2-8 16,3-3 8-16,7 4-8 16,4-2 16-16,4 5-16 0,0 2 48 15,3 4-48-15,5 2 8 31,-1 4 32-31,7 4-32 0,6 1 24 16,-6 6-32-16,7-1 0 16,4 3 16-16,-6 4-8 15,4 0-8-15,3 4 48 0,-7 1-48 0,1 1 8 16,-6 3 40-1,1 2-48 1,-4 2 104-16,4 2-16 0,-2 0-88 16,0 0 136-1,-2 0-8-15,0 0-32 0,-4 0-40 16,1 2-56-16,0 6 64 0,0-2-56 0,1 5 56 31,-1-4-8-31,-5 1-8 16,0 1-32-16,-1-3-16 0,-4 0 8 15,2-1-8-15,1 1 16 16,-3-2 40-16,2 1-48 15,2 1-8-15,-5-2 8 0,1 1-16 32,-4 1 8-32,2 0 0 0,-7 3 8 15,2-3 0-15,-1 0 0 16,-3-1 0-16,-1-1-8 15,1 1-8 1,-5-1-88-16,2 0-24 0,-3 0 48 0,3 0 72 31,1 1 8-31,1 4-8 0,-1-3 0 16,2 2-8-16,-1 0 8 15,3-3-16-15,-2 4 16 16,-2-3-8-16,4-2 8 0,-2 0 0 31,-1-2-8-31,4 0 0 0,-6-2 0 16,5 2-8-16,-5-2-40 0,1 1 8 15,-1 4 48-15,2-1 0 16,-6 2-16-16,3 2 16 16,-4 0-16-16,-4 0 16 0,0-2 0 15,-3 2 0 1,1-2-8-16,0 1 0 15,-4-2 8-15,4-1 0 0,-4 0 8 16,4 0-8-16,-1 0 0 16,-4 0-48-16,3 1 40 15,-3-1 0-15,1 1 8 0,-3 3-48 31,-1-2 40-31,1 3 0 0,-2-2-64 16,-1 1-16-16,0 2 16 16,-1-1-40-16,-4 0 104 15,1 3-40-15,-1 1 40 0,-1-2 8 16,1 2-8-16,-2-1-8 31,-2-1 16-31,0 0-48 0,0 1 48 16,-4-1 0-16,0 6 0 15,0-2 8-15,0 2 88 16,-4 1-48-16,-4-2-48 0,-1 0 16 15,2-4 72-15,1 0-80 32,-6 0 56-32,0 0-16 0,-3 2 8 15,0 0-8-15,-2-1 0 0,-1-2 48 16,3-1-88-16,-4 1 168 15,0-4-40-15,-2-1-128 0,1 2 232 16,-1-2-160 0,0 3-72-1,-1-4-8-15,-3 3 72 0,0-2-72 16,0 3 0-16,-4-1 0 0,0-1 0 15,0 1 0-15,2 3 72 16,-1-2-16-16,-1-1 8 0,2 1-56 31,-4-3 72-31,0 0-16 16,1-3-8-16,-3 3-48 0,1-4-8 15,-5 2 0 1,1-1 0-16,-1-1 0 0,-1-2 8 0,0 2 72 16,-2 2-16-16,3 0 64 31,-2 2 8-31,2-3-64 0,1 1 24 15,1 3 16-15,-1-5-40 16,-1 2 24-16,0-4 0 16,0 0-96-16,-7 0 64 0,1 0-56 15,-4 0 40-15,0 0-40 31,0 0-8-31,5 0 0 0,2 0 56 16,1 0-56-16,8 2-8 16,-4-2 0-16,4 2 8 0,2 0 8 15,2 2-8-15,-2-2 0 0,4 1-8 16,-4 1-40-1,5 1-24 1,0 1 56-16,1 0-80 0,-1 0-24 16,3 1 112-16,-2 0 8 15,-2-3 0-15,2 0 8 0,-1 0-8 31,-5-4 8-31,0 2 56 0,0-2-56 16,-2 0 40-16,3 0-40 16,-2 0-8-16,2 0 0 0,2 2-16 15,-1 2 16-15,4 0-48 31,-2 0 48-15,2 2 8-16,0-4 0 0,4 2 0 0,-4-2 48 16,4 0-48-16,-2-2 80 15,2 2-80-15,1 0 0 0,0 0-8 16,0 0-8-16,1 2 8 15,0 0-8-15,-5 0 8 0,2 0-40 16,1-2 32-16,-4 2 16 31,4-2 48-31,-4 0-56 16,4 0 8-16,-2-2 0 0,3 2 40 15,4-2-40-15,-4 2 64 16,5-2-64-16,2 0 48 0,-5 2 0 16,3-2-56-16,1 2 0 15,3 1 0 1,-3-3-40-16,1 2 40 15,0-1 0-15,3 1 0 0,-4 0 16 16,3-2-8-16,-1 2 0 16,-1 0 0-16,3-2-8 0,-2 2 16 15,7-2-16 1,-2 0 8-1,0 2-8-15,5-2 16 16,-5 0-16-16,4 0 16 0,-1 0-16 0,-1 0 8 16,3 0 8-16,-5 0-16 15,5 0 8-15,0 0-16 0,0 0-48 31,0 0-16-31,0 0-440 16,10 0-1064 0,7 0-1321-16,-5 0-6785 0</inkml:trace>
  <inkml:trace contextRef="#ctx0" brushRef="#br0" timeOffset="829636">17980 7149 16 0,'0'0'5441'16,"0"0"-3577"-16,0 0-344 0,0 0 313 15,0 0 7-15,0 0-183 16,0 0-441-16,0 0-328 0,0 0-232 16,0 0-184-16,0 0-248 31,0 0-224-31,11 0 16 0,12 2 184 15,0 1-96-15,1-1 16 16,2 3-64-16,-5-3 40 0,3 0 8 16,-5 0-40-16,4 0 16 31,0 2 8-16,-6-2-80-15,1 2 72 0,-2-2-72 0,-4 0 8 16,-6 0 41-16,-4-2-49 16,1 2 72-16,-3-2 16 0,0 0 96 15,0 0-88-15,0 0-104 16,0 0-617-16,-11 0-6688 0</inkml:trace>
  <inkml:trace contextRef="#ctx0" brushRef="#br0" timeOffset="830727">17943 7960 576 0,'0'0'2232'15,"0"0"-712"-15,0 0 329 32,0 0 71-32,0 0-215 0,0 0-273 15,0 0-160-15,0 0-112 16,-10 0-207-16,10 0-113 0,0 0-160 0,0 3-176 15,0-3-136-15,0 0-80 16,0 0-104 0,0 0-72-1,0 0-48-15,0 0-64 16,0 0 0-1,0 0 0-15,0 0-8 0,0 0-40 16,0 0-32-16,0 0 24 16,0 0-32-16,0 0 80 0,10 0 8 31,5 0-8-31,1 0 8 15,1 2 0-15,6-2 16 0,-4 0-16 16,4 0 16-16,-4 0-8 16,1 0-8-16,-2 0 0 0,-2 0 0 15,-3 0 0-15,0 0 0 16,-5 0 16-1,1 2-16-15,-2-2 8 0,-2 2 0 0,1-2 0 16,-6 2 40-16,0-2-32 16,2 0-8-16,-2 0 48 0,0 0 64 15,0 0 48-15,0 0-168 31,-12 2-640-31,3 0-4481 16</inkml:trace>
  <inkml:trace contextRef="#ctx0" brushRef="#br0" timeOffset="834460">18037 8826 1744 0,'0'0'2320'0,"0"0"-487"15,0 0 247-15,0 0 97 16,0 0-481-16,-4 0-248 0,1 0-247 16,0 0-185-16,3 0-168 15,-2 2-160-15,2-2-48 16,0 0-144-16,0 1-128 0,0-1-199 31,0 0-161-31,0 0-8 0,0 0-89 16,8 0 81-16,7 0 8 0,3 0 97 15,-1 0-1-15,3 0-88 16,-2 0 8-16,3 0 72 15,-4 0-72-15,-2 0-8 16,-4 0 64-16,-1 0-64 16,-4 0 8-16,-1 0 32 15,-2 2-40-15,-3-2 8 0,0 0-16 16,0 4-16-16,0 0-1649 15,-14 4-4880-15</inkml:trace>
  <inkml:trace contextRef="#ctx0" brushRef="#br0" timeOffset="835261">17983 9694 7345 0,'0'0'3049'0,"0"0"-1353"15,0 0 120-15,0 0 1 16,0 0-401-16,0 0-656 0,0 0-456 15,0 0-168-15,0 0-128 0,13 6-8 16,5-1 96-16,5-1 0 16,1 0 80-1,2 1-39-15,0-3 39 16,-1 0-56-16,0 0-32 15,-3 0-40-15,-4 0 16 0,0 0-64 16,-7-2 16-16,-6 0-16 16,1 2 8-1,-6-2 8-15,0 0 32 0,0 1-40 16,0 3-8-16,0 11-704 31,-6-1-2465-31,-7 0-6505 16</inkml:trace>
  <inkml:trace contextRef="#ctx0" brushRef="#br0" timeOffset="836239">18056 10351 3624 0,'0'0'2633'0,"0"0"-1401"16,0 0-128-16,0 0-79 15,0 0-1 1,0 0-224-16,0 0-304 16,0 0 568-16,42 0-296 15,-21 0-31-15,2 0-161 0,2 0 40 16,3 0-296-16,-2 0-40 15,-4 0-72-15,1 0-104 32,-5 0-56-32,0 2-32 0,-4 2-8 15,-3 3-8-15,-3 6-184 16,-4 1-1600-16,-4 0-4930 0</inkml:trace>
  <inkml:trace contextRef="#ctx0" brushRef="#br0" timeOffset="841303">18113 7183 4424 0,'0'0'1945'0,"0"0"-361"16,0 0 521-16,0 0-305 0,0 0-392 15,0 0-543-15,0 0-169 32,0 0-48-32,0 0-200 0,0 0-192 15,0 2-72-15,0 0-16 16,0 1 144-16,8 0 24 15,3 1-80-15,-1-2 16 0,-1 0-32 0,-1 0-16 16,0 0-24 0,4-2-56-1,-6 2 40-15,6 0 17 0,0 0-9 16,5 2-72-16,0-2 24 15,3 1 8-15,1 0 88 0,0-1-88 32,-5 0 16-32,2 2-72 0,-1-2-24 15,-2 0-24-15,-2 0-48 16,-5 0 16-16,2 0 32 0,-1 0-48 15,-1 0 48-15,4 0-32 16,-1 0-8-16,4 0 0 16,1 1 88-1,3-2 24-15,0-1 0 16,1 2-24-16,-2-2-88 0,-1 0 64 15,1 2-72-15,0-2 24 16,-2 0-24-16,-1 0 8 16,1 0 0-16,3 0 56 0,-4 0-64 15,2 0 0-15,1 0 8 31,0 0-8-31,0 0 8 0,-1 0 0 16,0 0-8-16,-3 0 8 16,-3 0 8-16,1 0 32 15,-1 0-40-15,-1 0 8 0,-1 0-16 16,3 0 8-16,2-2 0 15,-1 2-8 1,3 0 48-16,-1-2-40 0,-1 2-8 16,-1-1 0-16,-1 1-8 15,-1-3 16-15,-1 3-8 16,-1 0 0-16,3 0 0 0,-4 0 0 15,1-2 0 1,3 2-8 0,-1-2 8-16,2 2 0 0,-2-2 8 15,4 2-8-15,-4 0 0 0,0 0 8 16,4 0-8-16,-2 0 0 15,-2 0 8-15,0 0-8 0,2 0 0 32,-1 0-8-32,-1-2-40 15,0 2 48-15,4-2 8 0,-4 2 0 16,0 0 0-16,2 0-8 15,2 0 48-15,-1 0-48 0,1 0-8 16,1 0 8-16,-1 0-16 31,1 0 16-31,-2 0-8 16,2 0 0-1,1-4 0-15,-3 2 8 0,2-2 8 0,-3 2-8 16,0 2 0-16,2 0 8 0,-4 0-8 16,2 0 0-16,-2 0 0 31,0 0 8-31,2 0-8 15,-1 0 0-15,-1 0 0 16,-1 0 0-16,-1 0 0 16,1 0 8-16,-2 0 0 0,3 0 0 0,1 0-8 0,-6 0 8 15,4 0-8 1,-2 0 0-1,2 0 0-15,-2 0-8 0,-3 0 8 16,1 0-8-16,2 0 8 16,-3 0 0-16,5 0-8 0,-2 0 8 15,0 0 0-15,0 0-8 0,2 0-48 31,-4 0 48-31,0 0-56 16,-1 0 48-16,-1 0 8 16,4 0 0-16,-5 0-72 0,3 0 72 15,4 0-48 1,0 0 48-16,-2 0-40 0,3 0-48 0,-6 0 24 31,3 0-56-31,-2 0-112 16,-1 0 168-16,2 0 64 0,-4 0-8 15,-1 0 8-15,-2 0 0 16,1 0-72-16,4 0-56 15,-2 0-184-15,5 0 144 0,-6 0-64 32,6 0-32-32,-1 0 120 15,-4 0 7-15,2 0 41 0,-2 0 24 16,-3 0 80-16,3 0 0 15,-3-2 0-15,0 2 8 0,0 0 96 0,0-2 65 16,0 2 23 0,0 0-48-1,0-2-72-15,0 2 8 16,0-3-72-16,0 0 0 0,0 1 0 15,0-2 8-15,0 0-8 16,0 2 8-16,0 0 32 0,0 0 0 16,0 0 0-1,0 2 8-15,0-2 48 16,0 0 16-16,0 0 16 15,0-3-80-15,0 2-40 0,0-3 0 16,0 2 48-16,0 0-56 16,0 0-8-16,0 0-8 0,0-3 8 31,0 4-8-31,0-3 16 15,0-2 24-15,0 0-32 0,0-3 0 16,0 2-48-16,0-6 32 16,0 0-48-16,3-2-72 0,-1 0-8 31,-2 0-8-31,2 2 104 15,-2-2 8 1,0 4 40-16,0-4 0 0,0 2-8 0,0-2 8 16,0 0 8-16,-2-2-8 15,-3 1 0-15,-1-2-56 0,1 0 0 16,-3-3-72-16,4 4-40 15,-2 1-8 1,4 2 88-16,2 1 88 16,0 4-8-16,0-2-48 15,0 4 56-15,0-1 0 0,0-1 0 16,0-1 8-16,-4 1 56 0,2 0-64 15,0-1 48 1,-1 3-32-16,3-2 40 16,-5 3-8-16,4 1 8 31,-1 1-8-31,2-1 24 0,-3 1 48 0,3 0-112 0,0 2 40 15,-5 1 0-15,3-1 0 0,1 2 16 32,-3 0 72-32,1-1 24 15,-2 3 64-15,2-2-8 0,-3 2-120 16,4 0-24-1,-8-2 64-15,1 2-24 0,-3 0-104 0,-4-2 40 16,-2 2 8-16,-1-2-8 31,-7 0-40-31,2 0-8 16,-7 0 8-16,-3 2 48 0,1 0-56 15,-5 0 0-15,3-2 0 16,-4 2 0 0,0-2 0-16,-1-2 8 0,0 3 48 0,-2-3-56 31,-4 1 0-31,4-1 0 0,0-2 0 15,0 2 0-15,2 0 0 0,0-2-80 16,1 3 16 0,2-4-8-1,3 1 64-15,2 0-96 16,-1 0 96-16,1-1 8 0,0 0-8 15,1 3-40-15,-3 0 40 0,5 2-48 16,-2 2 48-16,4 0 0 0,1 0-88 16,3 0 88-16,-4 0-40 15,3 0-32 1,3 4 72-16,-5 2-64 15,5-2 64-15,-5 2 0 16,3-4 0-16,-2 2 8 16,0-2-8-16,-2 0 8 0,1 0 8 15,-3 0-8-15,-3 0 8 16,4 2-8-16,-1 0 0 0,2 1 0 31,-1-2-8-31,7 1-48 16,-1 2-128-16,1 0-232 0,3-2 80 15,-1 3 136-15,2-3-25 16,-2-3 81-16,1 3 88 15,2-2 40-15,-2 2 8 0,5-2-40 32,1 2 40-32,0 0 0 15,3-2-8-15,0 3 8 0,3-3 8 16,1 0-8-16,2-2 0 0,1 2 8 15,2-2 0-15,0 0 8 16,0 0 0-16,0 0 40 16,0 0 0-1,0 0-40-15,0 0 0 16,0 0-8-16,0 0 0 0,0 0-8 15,0 0-40-15,0 0 32 0,0 0 8 16,0 0-40-16,0 3-16 16,0 5 64-1,0 2 0-15,0 2-16 16,2 4 16-1,4 8-16-15,-1 6 8 0,-2 6-8 0,1 5 8 16,-4-1 0-16,0 0 0 16,0-2 8-16,0-1 0 0,0-3-8 31,0-4 16-31,0-2-8 15,0-3 0-15,0-3 0 16,0-3 0-16,-2-4 8 0,2 0 0 16,0-3 64-16,-2-5-24 15,2 0 48-15,0-3-40 0,0-2 24 31,0 0-16-31,0-2-64 16,0 0 0-16,0 2 16 0,0-2-8 16,0 0 33-16,0 2-41 15,0 7-449-15,0 4-2663 16,-6-1-5426-16</inkml:trace>
  <inkml:trace contextRef="#ctx0" brushRef="#br0" timeOffset="843714">10761 9076 4745 0,'0'0'3192'0,"0"0"-1215"15,-8-2-401-15,5 2-24 16,-2 0-87-16,5 0-537 0,0 0-576 31,0 0-264-31,0-2-88 16,0 2-152-16,5-3 56 15,6 1 96-15,6-2 168 0,0 1 32 16,1-1 64-16,0 0-88 16,-2 0-64-16,-2 0 16 0,-2 2-80 15,-1-3 0-15,0 3-40 16,-9 0 72-16,1 2-72 31,-1 0 0-31,-2 0 48 0,0 0 32 0,0 0 24 16,0 0-112-16,0 0-48 15,0 0-2632-15,0 7-9347 0</inkml:trace>
  <inkml:trace contextRef="#ctx0" brushRef="#br0" timeOffset="847000">9355 7985 4352 0,'0'0'1793'15,"0"0"-561"-15,0 0-72 0,0 0-39 16,0 0-217-16,0 0-288 15,0 0-232-15,0 0-144 0,0 0-24 0,0 0-72 16,0 0 56 0,0 0 8-1,0 0 24-15,0 0-32 16,0 0 0-16,0 0-72 0,0 2 120 15,0 8 56 1,0 6-143-16,0 4-105 0,0 3-40 0,0 0 64 16,0-1-72-1,0-3 0-15,-3-2 0 16,-1-2 40-16,3-4-48 15,-1-3 8-15,2-1 0 16,-2-3 0-16,2-4 72 16,0 2-80-16,0 0 0 0,0 0-705 0,-4 0-5040 0</inkml:trace>
  <inkml:trace contextRef="#ctx0" brushRef="#br0" timeOffset="847791">9381 8604 992 0,'0'0'3000'0,"0"0"-1471"16,0 0-401-16,0 0 368 0,0 0 321 16,0 0-233-16,0 0-304 0,0 5-472 15,0 3-279-15,0 5-97 16,0 8-176-1,0 5-8-15,1 6-72 16,-1-2-24-16,3-4-16 16,-3-4-40-16,2-6-88 15,0-4 8-15,1-1-16 0,-1-2-72 16,2 1-1072-16,-4-2-2737 15</inkml:trace>
  <inkml:trace contextRef="#ctx0" brushRef="#br0" timeOffset="848527">9371 9248 4504 0,'0'0'4433'15,"0"0"-3088"-15,0 0-657 16,0 0 344-16,0 0 176 15,0 0-704-15,0 0-304 16,0 0-144 0,0 109-48-16,0-79 40 0,0-4-31 15,0-7-9-15,0-4 40 0,0-5-32 16,0-6 32-16,0-2-40 15,0-2-8-15,0 0-737 16,-2 0-2175-16</inkml:trace>
  <inkml:trace contextRef="#ctx0" brushRef="#br0" timeOffset="849361">9410 9946 4520 0,'0'0'2641'0,"0"0"-1377"15,0 0 17-15,0 0 151 0,0 0-216 0,1 0-304 16,-1 0-264-16,0 0-319 16,0 0-137-1,0 12-80-15,0 4-48 16,0 2-56-16,0 0 0 15,0 1 64-15,0-4-64 16,0 0-8-16,0-4 8 0,0-3 32 16,0-2-32-16,0-3-8 15,0-1 8 1,0-2-8-16,0 0-953 15,0 0-3776-15</inkml:trace>
  <inkml:trace contextRef="#ctx0" brushRef="#br0" timeOffset="852084">9229 9302 3272 0,'0'0'1368'15,"0"0"-807"-15,0 0 167 0,0 0 352 32,0 0-64-32,0 0-408 0,1-2-280 15,-1 2-96-15,0 0-152 16,0 0-80-16,0 0-1776 15,0 0-4785-15</inkml:trace>
  <inkml:trace contextRef="#ctx0" brushRef="#br0" timeOffset="871638">3278 10682 4520 0,'0'0'2121'15,"0"0"-17"-15,-18 2-255 16,15-2-625-16,-4 0 120 16,4 2-23-16,3-2-409 15,0 0-336-15,0 0-112 0,0 0-40 16,0 0-152-16,0 0-144 15,0 0-128-15,0 2-32 16,0-2-40-16,10 2 0 16,4-2 72-16,6 2 248 15,2-2-128-15,1 0-8 16,1 0-48-16,-6 0 16 0,0 0 16 15,-1 0-40 1,-5-2 16-16,-4 2-56 16,0 0 112-16,-5 0-80 15,-3 0 0-15,3 0 0 0,-3 0 8 16,2 0-8-16,4 0-48 15,-2 6-1360 1,-4 6-4585-16</inkml:trace>
  <inkml:trace contextRef="#ctx0" brushRef="#br0" timeOffset="873607">10227 10626 4064 0,'0'0'2385'0,"0"0"-697"15,0 0-95-15,0 0 207 16,0 0-320-16,-2 2-431 0,2-2-393 15,0 0-48-15,0 0-56 0,0 0-88 32,0 0-136-32,0 2-160 15,8 2 280-15,13 1 48 0,0 0-224 16,7-1 8-16,-2 2-88 15,3-4-24-15,-2 2-15 16,1-2-33-16,-7-2-48 16,-4 2 24-1,-1-2-24-15,-9 0 16 0,-2 0-72 16,-5 0 88-16,0 0-88 15,0 0-16-15,0 0-296 16,0 4-2073-16,0 4-7353 0</inkml:trace>
  <inkml:trace contextRef="#ctx0" brushRef="#br0" timeOffset="883938">11159 4648 10042 0,'-4'0'2832'0,"4"0"-1431"0,0 0-369 31,0 0 0-31,0 0-24 0,0 0-336 16,0 0-416-16,0 0-168 15,23-4 8-15,16-3 217 16,17-4-17-16,36 1-112 0,44-1 32 31,38-2 128-31,15 1 24 16,-6-2 24-16,-26 0-88 0,-44 2-96 0,-25 4-64 15,-23 2-48-15,-7 2 48 16,7-2 72-16,-2-1-40 15,1 2-16-15,-12-1-16 16,-13 2-8 0,-9 2-64-16,-10 2-72 15,-9 0-144-15,-11 12-1192 0,-10 12-1321 0,-19 4-7801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17:48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9198 4660 1568 0,'0'0'10554'15,"0"0"-7585"1,0 0-1201-16,0 0-208 0,0 0 49 0,0 0-321 15,0 7-472-15,0-7-368 0,0 0-168 16,0 0-200-16,2 0 56 16,11-11-72-1,8-4 120-15,-2-8-79 16,4-1 7-1,-4 0-104-15,-1 4 0 0,-7 6-8 0,0 4 0 16,-7 4 0-16,-4 2 0 16,0 4 104 15,0 0-16-31,0 0 16 15,0 0-32-15,0 0-24 16,0 0-48-16,0 14 0 0,0 12-88 16,0 8 80-16,0 8 8 15,-4 2 0-15,0-2 0 0,2-4 0 16,0-1 8-16,-1-5-8 15,-3-2 8-15,1-5-8 16,-3 0 8-16,-4-5 8 0,1-4-16 16,-5 0 16-16,-2-4-8 15,-1-2 40-15,-4-2-32 16,1-2 32-1,1-2-40-15,6-2 0 0,4 0 40 16,4-2-40-16,6 0 48 16,1 0 56-16,0 0-64 0,0 0-48 15,0 0-8-15,0 0-128 16,8 0-16-1,14-2 96-15,7-6 48 16,5-4 8-16,3 2 0 0,5-2-8 16,-3 4-80-16,-3 0 88 15,-2 0 0-15,-5 4 8 0,-8 0 40 16,-4 2-40-16,-2 0 40 31,-7 2 56-31,-3 0 40 16,-5 0 32-16,2 0 32 0,-2 0 8 15,0 0-48-15,0 0-112 0,4 0-56 16,8 0-712-16,1 0-1337 15,1 0-2400-15</inkml:trace>
  <inkml:trace contextRef="#ctx0" brushRef="#br0" timeOffset="1533">15621 4574 5537 0,'0'0'6201'0,"0"0"-3544"16,0 0-681-1,0 0-216-15,0 0-479 0,0 0-489 16,0 0-376-16,-7 0-248 16,23 0 288-16,5 0 56 0,0 0-120 15,5 0-192-15,2 0-40 16,1 0-80-1,-5 0-16 1,-1 4-16-16,-4 2-48 0,-1 2 8 0,-4-2 0 16,-6 3 0-16,0 0 0 15,-6 3 8-15,0 2 56 0,-2 4 48 16,0 6 88-16,-2 2-48 15,-9 5-15-15,-5-1-97 16,-1 2 8 0,0-4-40-16,4-2 32 15,-7-3 24-15,4-2-64 16,0-3-8-16,6-2 16 0,-1-2-8 15,5-2 0-15,-2-4-8 32,4-1 8-32,1-4-8 0,3-1 0 15,0 0 0 1,0-2 0-16,0 0 0 0,0 0-8 15,0 0-40-15,0 0-48 0,0 0 0 16,0 2-1-16,0-2 97 31,0 0 0-31,7 0 145 0,4 0 71 16,5 0 48-16,2 0 24 0,1-9-24 15,7-2 8 1,1-1-104 0,1-2-56-16,3 2-32 0,-2-2-72 15,3 2 8-15,-6 2-8 16,-4 2 0-16,-2 1 24 0,-1 4-32 15,-6-1 0-15,-3 4-16 0,-2 0 8 32,-2 0-56-32,-1 0 64 0,-2 0 0 0,1 0 0 0,-4 0 0 31,0 0 8-31,0 0 88 15,0-2 16-15,0 2-8 0,0 0-8 16,0 0-48-16,0 0 24 16,0 0-72-16,0 0-176 0,0 0-832 15,-15 0-2065-15</inkml:trace>
  <inkml:trace contextRef="#ctx0" brushRef="#br0" timeOffset="29223">12171 15525 7841 0,'0'0'3865'0,"0"0"-3025"15,0 0-640-15,0 0-24 0,0 0 592 16,0 112 225-16,0-82-81 31,0 2-208-31,0 2-352 0,0 4-144 16,0 4-192-16,0 3 88 15,-3 2-32-15,-12 2 152 0,1 1 48 16,-9 0-72-16,-1 4-72 16,-7 3-40-16,-6-1-8 31,2-3-32-31,-7 2 32 0,-7-5 88 15,-1 0-96-15,-3-4 0 16,-2-4 88-16,-5-1-160 0,-3-1 113 16,-3-4-113-16,3-1 0 15,-6-2 0-15,4-1 104 16,-6-2-40-1,2-2-64-15,-1 2 0 0,-3 0 40 16,2-2-40-16,0-4 16 16,3 1-8-1,9-6 176-15,1 2 0 0,3-1-72 0,-3-1-16 16,-1 2-88-1,0-1 40-15,-6-2 72 16,2-2-48-16,0-2-64 0,-3-2-8 16,3-2 64-16,5-2 96 15,-2 2 96-15,2 0-128 16,3 0 0-16,-2 5-40 0,-2-2 8 31,1 1-48-31,-4-2-48 16,1-2 0-16,1-2 0 0,2-3 0 15,5-3 0-15,1 0 8 0,7-1-8 16,0 5 0-16,3 0 0 15,-2 4 16 1,2 1-16 0,2 0 8-16,-1 0 0 0,4-5 40 15,-5 0-40-15,0-3 8 16,-5-1-8-16,-1-2-8 0,-1 0 0 15,6 0-16-15,2 0 8 16,6 0 8-16,1-4 0 31,3-1 32-31,4-1-80 0,-4-1 48 16,0-1 0-16,1 0 8 16,-4 1-8-16,-2-4-72 0,-1 3 72 0,0 2 0 15,0 3-48-15,3 1 0 16,0 2 48-1,0 0 0 1,3 0 0-16,-4 0-64 0,4 0 128 16,-3 0-64-16,0 0 0 0,4 0 8 15,-11 0 0-15,-2 0 0 0,-7 0 0 16,-4-4-8-16,-5-1 0 31,0 1 8-15,1 2-16-16,7 2 0 0,7 0 0 0,5 0 8 15,9-2 40-15,4 2-40 16,0-2-8-16,2-2 0 0,1 0-64 15,-6-1 72-15,3-6 8 32,-4-1-8-32,-4-2 56 15,0 0-64-15,-7-2 8 0,-1 0-88 31,0 1 88-31,4 4 0 0,7-1 0 16,5 1 48-16,5 2-8 16,-2-1-40-16,6-5-8 15,-1 0 8-15,-1-7-8 0,-2-1 8 16,1 0-8-16,1 1-40 15,1-1 48-15,2 3 0 0,0 2 0 0,1 2 16 16,-1 0 40-16,5 2-56 16,-7 0-8-1,2 3 8 1,1-2 0-16,-2 1 24 0,-1-4-24 15,-2-2-8 1,-2 0 8-16,-1-4 8 0,4 0 48 0,-5-2-56 16,-1 2-64-16,3-1 64 0,1 4 0 31,1-2 0-31,1 4 0 15,4-2 0-15,-1 1 0 0,2-1 0 16,-2-6 0 0,1 1 8-16,-3-4-8 0,5 2 0 0,-4-4 0 15,0 1 64-15,0-3-64 31,2 0 8-31,-1 0 16 0,0 0-24 16,5 2-72-16,3 2 64 16,1 1-32-16,2-1 40 15,-1-2-48 1,4-2 104-16,-1-3-56 0,1-5 0 0,-1-8-64 15,3-6 56-15,0-3 8 0,0-1 0 32,0 0-16-32,10 2 16 15,3 0 0-15,6 2-16 16,0 9-56-16,1 7 72 0,2 8-48 15,-2 8 56-15,2 2-16 16,3 4 8 0,0-1-8-16,6 0 16 15,3-2-8 1,0-4 0-16,10 1 0 15,-2-2 8-15,3 0-16 16,3 4-16-16,1 1 24 0,4 8-64 16,-1-1 48-16,1 5 16 0,-1 2 0 15,-4 1 8-15,-3 2 56 16,2 2-16-16,-3-2-48 0,3 2 0 15,4-2 32-15,1 0-24 16,1-2-8-16,2-1 80 0,-2-1 104 31,1 1-128-31,-3-1 48 16,1 2-88-16,1 2 64 0,1 0-64 15,-1 0-16-15,5 2 8 16,-1 0 8-16,2 0-8 0,1 0 40 16,1-5-48-16,1 1 0 31,2-4 8-31,-5-1-8 0,0-2 16 15,-1-1-16-15,-4 3 0 16,-1-4 16-16,5 0 32 16,0 0-40-16,5 1-8 0,-3-1 64 15,0-2-64-15,-2 0 8 16,2-2 8-16,-4 2-8 0,2-4 0 15,-3 3 48 1,3 0 88-16,-4-1-144 16,-1 2 96-16,-3 0-88 15,-3 4-8-15,-5-1 104 0,-2-1-96 16,-3 2-16-1,-3 1 8 1,0-1-8-16,-1 2 8 16,0-1 56-16,-2 3-56 0,3-1 0 0,-3 3 0 15,7-3 0-15,4-1 56 16,0 1-56-16,7 1 0 0,3-3 8 31,1-3 64-31,3 4-72 16,-4-4 48-16,0 3 0 0,-4 2-48 15,-4 1 0-15,3-2 0 16,-2 1 16-16,-3 0-16 0,3 1 8 15,-1-2 8-15,-2 1-16 32,1 0 0-32,-1 3 0 0,-1-2 80 15,-1 3-80-15,-1-2-80 16,-4 2 64-1,-1 0-40-15,0 0 56 0,-3 2 56 0,-2-1-56 16,-2 0-8-16,2 1 0 31,-3 0-128-31,2 2 88 0,-2 0-32 16,1 0-8-16,2 0 16 15,2 0 24-15,-1 0-104 0,1 0 104 16,0 0-8-16,-1 0-64 0,1 2 120 16,3 0-8-1,2 1 0 1,1 0 8-16,1 1-56 0,3 2 56 15,-1 0-56-15,-1 0-8 16,1 1 8-16,-1-2-48 16,-3 3-16-1,1 0 48-15,-3 1-16 0,0 0 80 16,-4 5-56-16,-1 1 64 15,-3 0-16-15,0 4 16 0,-5-2-8 16,0 0 8-16,-2-2 0 16,1 0-8-16,-4-4 0 15,2 2 8-15,-4-1 8 16,2 0-8-1,-3 0 56-15,2 1-56 0,-1 2-32 16,-1 2 32-16,0 4 0 16,-1 1 8-16,0 0 40 15,-5-2-48-15,3 0 0 0,1 0 24 16,-3 0-24-16,3 1-8 31,1 0 8-31,-1 5 8 0,3 0-8 16,-1 1 0-16,0 1 56 15,-1-2-48-15,-4 0 32 16,1-5-40-16,-1 0 0 0,-1-3 56 15,-2-2-56-15,1-2-64 16,1 0 64 0,-3 3 8-16,1-4-8 0,2 1 72 15,-7-4-72-15,1-2 0 16,3-4-56-16,-4 0 56 15,1-2 80-15,-1-2-80 0,0 2 0 16,5 3-56 0,-5 1 32-1,0 1 8-15,5 3 16 0,-3 1 40 0,2-6-40 16,-4-1 0-16,0-2 0 15,2-2-24-15,-2 0 16 16,0 0 8-16,0 0 0 0,0 0 8 31,0 0-8-31,0 0-8 16,0 0-128-16,0 0-816 0,0 0-1945 15,0 0-5153-15</inkml:trace>
  <inkml:trace contextRef="#ctx0" brushRef="#br0" timeOffset="36784">14130 10515 5401 0,'-6'0'2928'16,"4"0"-1968"0,-3 0-447-16,0 0 711 0,1 0 184 15,0 0-440-15,-4 0 49 0,0 0-377 16,2 0-312-16,-4 0 48 31,2 0-32-31,1 0 24 0,-1 0-144 16,0 0-48-16,-1 0-80 15,4 0 96-15,-3 0-88 16,4 0 40-16,-4 0-40 0,2-2 24 15,1 0-56-15,-5 0 24 16,1 0-40 0,-7 0-8-16,1-1-48 0,-3 1 48 15,2 0-40-15,-2 0 0 16,1 0 0-1,-1 0 16-15,2 2 72 0,1 0-24 0,-3 0-64 16,2-2 96-16,0 2-8 16,-7-2 120-16,6-1-144 15,-4-1 1-15,-2 0 23 16,0-2 16-16,1-1-104 15,-2-4 80 1,1 1-32-16,0 1 16 0,4-4 48 0,-4 1-120 31,-1-1 0-31,2-4 8 16,-1-5 64-16,4-1-64 0,-4-8 40 15,4-3-48-15,-2-4 8 16,1 0-8-16,-2-2 72 0,2 1-72 31,4 3 0-31,-2 2-8 16,7 0 8-16,3 2 0 15,0 2-24-15,6 2 24 0,2 2-48 16,0-1 40-16,0 2-56 16,10 1 64-16,3-2-48 0,5 3 48 15,-1 2 0-15,3 1-8 31,-2 3 8-31,-2 4 0 0,0 0-8 16,-2 3 0-16,1 1 0 0,1-1 0 16,0 1 0-16,2-1-72 15,1 1 80-15,-2-2 0 0,5 3 0 16,-6 0 0-1,2 1 0 1,1-2 0-16,-2 1-8 16,-1 0 0-16,-2 3 8 0,2 0 0 0,-3 1 0 15,3 0 0-15,-4 2-8 16,1 2 8-16,-2 0-8 0,0 0 0 31,-3-2 8-15,4 2-8-16,-3-2 8 0,3 2 0 15,2-2 0-15,2 2 8 0,5-2-16 16,-3 0 16-16,0 2-8 0,-2-2 0 15,-3 0-8-15,-3 2 8 32,-2-2 8-32,-5 2-8 15,2 0 0-15,-5 0 0 0,3 0 48 16,-3 0-48-16,0 0 8 31,0 0 0-31,0 0 0 0,0 0 8 16,0 0-16-16,2 0 0 15,4 0-120-15,5 0 24 16,2 0-160-1,0 0-953-15,-1 0-1543 0,-12 0-6026 0</inkml:trace>
  <inkml:trace contextRef="#ctx0" brushRef="#br0" timeOffset="40041">13591 15635 4841 0,'0'0'3240'0,"0"0"-1431"0,0 0-577 0,0 0-48 15,0 0-320-15,0 0-96 0,0 0-359 16,0 2-97-16,0-2-112 15,0 0-152-15,0 0 32 16,11 0-80-16,8 0 168 0,1 0 32 16,2 0 56-16,3 0 0 15,0-4-64-15,-2 2-32 0,8 0-80 16,-1 2 64-16,4 0-88 31,5-2 8-31,3 0-56 16,0-4 40-16,0-2-48 0,-6-2-8 0,-2 0-56 15,-5-2 56-15,-5-1 0 16,-2 4 0-1,-5-1 8-15,-3 4-8 16,-3 1 0-16,1 1 0 16,-3 4 8-16,-2-2 16 0,-1 1-16 15,-6-5-200-15,0 2-2705 0,0-2-8385 16</inkml:trace>
  <inkml:trace contextRef="#ctx0" brushRef="#br0" timeOffset="42782">8739 16726 6009 0,'0'0'2904'0,"0"0"-1271"0,0 0-689 0,0 0 56 15,0 0 96-15,0 0-175 32,-8 0-337-32,8 0-288 0,0-2-168 15,0 2-48-15,0-4 72 16,0-2-8-16,-3-6 40 15,0-6 64-15,-2-4-144 0,2-5-104 16,-2-1 72-16,2 4-56 16,3 5-8-16,0 6-8 0,0 5 16 31,0 6-8-31,0 2 0 15,0 0 0-15,0 0-8 16,0 0 0-16,0 8 0 0,0 11 96 16,-7 3-80-16,6 4-8 15,-3-3 0 1,-2-2 8-16,4-8-8 15,2-2 0 1,0-5 64-16,-4-4 112 16,4-2 8-16,0 0-88 15,0 0-96-15,0 0 56 0,0 0-64 16,0 0-880-16,0-8-4041 0</inkml:trace>
  <inkml:trace contextRef="#ctx0" brushRef="#br0" timeOffset="44218">11382 11498 2816 0,'0'0'7082'0,"0"0"-5202"31,0 0-936-31,0 0 385 16,0 0 95-16,0 0-416 0,0 0-368 15,0 0-288-15,0 0-208 0,0 4-8 16,0 8 8-16,0 2 32 16,0 1 72-1,0-2-32-15,0-2-64 16,0-3 9-16,0-5-1 15,-4 1-72-15,3-4 64 0,1 0-72 16,0 0-32-16,0 0-32 16,0 0-8-16,0 0-8 0,0 0-128 0,0-2-16 31,0-11-48-31,0-8 104 15,0-1-49-15,0 3-23 16,0 2 16-16,0 7 96 0,0 7 40 16,0 1 8-16,0 2 0 15,0 0 208-15,-4 2 89 0,-5 9-113 31,-1 3-176-31,-1 0 0 16,6-6 40-16,2-2-40 0,3-6 0 16,0 0-8-16,-4 0 0 15,4-2-8-15,0-10-96 0,-3-4 96 16,3 2-56-16,0 3 0 31,0 4 48-31,0 7-88 16,0 0-57-16,0 0-71 0,0 4 80 15,0 8 152-15,3 2 8 16,1 0-8-16,-4 0 16 0,0 8-16 15,0-3-808-15,-12-4-4321 0</inkml:trace>
  <inkml:trace contextRef="#ctx0" brushRef="#br0" timeOffset="49315">14143 10539 5417 0,'0'0'2472'15,"0"0"-999"1,0 0 55-16,0 0 64 15,0 0-160-15,0 0-447 16,-21-7-401-16,21 7-192 16,0 0-160-1,0 0 16-15,0 0-144 16,0 0-24-16,0 0-8 0,11 0 256 0,2 0 168 15,7 0-48-15,2 0-80 16,7 0 129-16,5 0-105 16,3-2-32-16,9-4-112 31,2 0 96-31,2-1-128 0,3 0-8 0,1 1 0 15,-1 0-16-15,0 2-16 16,1-1-96-16,-1 1 40 16,2 2-24-16,0 0-24 0,-2 0-64 15,2 2 40-15,6-2 8 16,1-1-48-1,7-3 0-15,1-3 48 16,-1-1-40-16,-1-1-8 16,-10-4 8-16,-2 3 32 15,-7 0-40-15,-2 4 0 0,-10 0-8 16,-2 2 8-16,-1 3-8 15,0-1 16-15,-3 1-8 16,1 1 0-16,2-2 40 0,-3 0-48 16,-4 0-8-1,2 0 8-15,-1 2-64 16,-6 0 16-16,3 2-8 0,-6 0 0 15,4 0 48-15,-1 0-64 16,-2 0 24-16,1 0 40 16,1 0 8-1,-1 0-72-15,2 0 24 16,1 0 48-16,5 0-8 0,-5 0 8 15,5 0-16-15,4 0 8 0,-4 2-40 16,1 2 32-16,1 0-32 31,1 0 40-15,1 0 0-16,-1-2 0 0,0-2-40 0,4 0-24 15,-2 0 24-15,1 0-80 0,2 0 56 16,1-6 64-16,-3 4-32 16,1-2 32-16,1 4-32 31,2-2 32-31,-2 0 8 15,3-2-8-15,0-1-40 0,-2-4 40 16,2-1 8-16,-1-2-8 0,-4 0 8 16,2 0-8-16,-1 0 8 15,-1 0 0-15,1 2 8 31,-2 0-8-31,-3 0 0 0,2 0 0 16,-8 1 8 0,4 0-8-16,-7 1 0 0,1 0 8 0,0-1-8 15,1 2 0-15,0 1 0 0,2-2 8 16,0-1-8-16,0 3 16 15,1-3-8-15,-3 1-16 16,2-3-24 0,-5 0-16-16,2 1 40 15,-2-3 0-15,0 4 8 0,-2 1 0 0,2-3-8 16,2 3-40-16,-2 1 40 31,1 1 8-31,4-1-16 16,-5 1 8-16,3 0-8 0,-1 2-40 15,1-1-96-15,-1-2 88 31,-1 1 24-31,1 0 32 0,1 2-72 0,-1-2 0 0,-4 0 32 32,4 0 40-32,-4 0 0 0,-1-2 0 15,0 2 0-15,-1-2-40 16,0 0 40-16,0-2 8 0,0-4 0 15,0 0 0-15,-1-2 8 16,1 0-8-16,-1 0 0 31,-5 0 8-31,0-1 0 0,-4 2 0 16,-6-4 56-16,-1 0 24 15,0-5 8-15,-17-6-24 0,-6 0-8 0,-4-2 32 16,-6 0-96-16,3 1-16 16,-1 3 8-1,-3 4 0 1,-3 2 0-16,-4 4 16 0,-5 0 0 15,-8 2 0-15,-4 0 0 16,-6 2-8-16,-4 1 0 0,0 4 0 16,2 5 0-16,0 4 8 0,6 0 80 31,-5 0 120-16,1 10 32-15,-1 4 112 0,-4 0-96 0,-1-1 120 16,-1 2 64-16,-8-5-56 16,-8-2-128-16,-7-2-176 0,-4 0-32 15,4-2-24-15,7 2 24 31,12-2-40-31,11-1 40 0,2 4-40 16,4 1 40-16,3-2 48 16,-3 0 17-16,0 0 127 0,-2 0-184 15,-3 0-8-15,-1-2-32 16,-1 0-16-16,7 2 0 31,0-1 8-15,9-2 0-16,7-1 0 0,4 2 0 0,7-2-8 15,0-2 0-15,-1 0-8 0,0 0 8 16,-4 0 0-16,-4 0 8 15,-2 0-8 1,-5 0 0-16,-3-6 0 16,2 1 8-1,1-2-8-15,6 3 8 0,6 0 0 0,6 0-8 16,4 0 0-16,1 0 0 0,2 0 0 15,-1 2 0-15,0-2 8 16,-2 0-8 0,0 2 0-16,-2 0 0 15,3 0 0-15,-1 0 8 16,3 0-8-16,2 0 8 0,1 2 8 15,-5 0-8-15,0 0-8 0,-1 0 0 16,-4 0 0-16,2 0 8 31,-4 0-8-31,4 0 8 16,-4 0-8-16,0 0 0 0,2-2 0 31,-1-2-8-31,1-1 0 0,-4 3 0 0,1 2-8 0,0 0-56 16,-1 0 64-16,-5 0-72 31,0 0-32-31,0 2 16 0,1 5 88 15,-2-3-104-15,8 2 112 16,-4-2-81-16,4 0-7 16,-1 0 80-16,4 0 0 0,1-2 0 15,4-2 0-15,5 2 0 16,5 0-32-16,7-2-128 0,1 2-80 15,0 4-256 1,5 8-680-16,0 38-728 16,0-1-2177-16,0 5-3001 15</inkml:trace>
  <inkml:trace contextRef="#ctx0" brushRef="#br0" timeOffset="53205">13720 15611 4488 0,'0'0'833'0,"0"0"-321"15,0 0 144-15,0 0 48 16,0 0 232-16,-40-22 152 0,35 20-191 15,-3 0 63-15,0 2-208 32,-4 0-32-32,-1 0-112 0,-3 0-128 0,-6-2 57 15,-3 2 63-15,-5-4-272 31,-7-4 64-31,-1-2-192 0,-2-4-32 0,6-3 40 0,3 4-8 16,6-2 24 0,8 6-128-1,0-1 144-15,7 1-96 0,4 1 96 16,2-1-240-16,-1-6 120 0,2 2-112 15,3-1-8 1,0-3-32-16,0-1 32 0,0 0 80 0,0-4-16 31,15-4-64-31,4-4 0 16,4 0-8-16,3 0-8 0,6 0 16 15,3 1 80-15,6 4-80 16,1-3-24-16,5 2 24 16,1 0 0-16,4-1 0 0,1 1 8 31,4 3-8-31,-1 0 0 0,2 7 0 15,0 2 16-15,2 5-8 16,-7 2-8-16,-1 1 96 16,0 2-96-16,-2 2 8 0,-5 2 0 15,2 0 152 1,-2 0-64-16,-1 0 24 0,-1 0-72 0,-1 0 0 31,-5 0 24-31,4 0-24 16,-6 0 0-16,2 0-8 15,1 2-40-15,-1 2 88 0,3 0-32 0,-4-2 16 16,2 2 8-1,0 1 65 1,-3-2-137-16,5 1-8 0,-9 0 120 16,8 2-120-16,-4-4 0 15,3 2 24-15,2-4-16 16,7 0 40-16,-2 0 32 0,2 0-72 0,1 0-16 15,-1-2 8-15,-5-6 0 32,-3 2 120-32,-2 2-120 15,-1 1 48-15,-3-2 16 0,1 3-96 16,-1-2 32-16,4 2 0 15,-3-2 40-15,4 0-40 0,4-2 0 32,0 3 120-17,-3-4 0-15,2-1 56 0,1 4 16 0,-2-2-80 16,-1 4-56-16,1 0 16 15,2 0-24-15,0 2-40 0,2 0 8 16,4 0 32-16,-1 0 72 31,3 0-120-31,0 0 128 16,2-2-128-16,-7-2 112 0,-3-2-104 15,-2 2 96-15,-7 0-96 16,-1 0-8-16,-3 2 0 0,0 0-8 16,-3 2 8-16,3-2 80 15,0 2-80-15,5 0-8 16,-2-2 8 15,4-1 0-31,1 3 8 0,0 0-8 0,-1 0 0 0,-1 0 0 16,1 0 32-16,-4 5 16 0,-1 3-32 15,-4 0-16 1,-1 2 0-16,1 0 24 15,-1-2 32-15,2 2-88 16,1-2 32-16,-3 2 0 16,1-4 0-16,-3 2 88 0,0 0-72 15,-1-2-16-15,-4 0 0 0,4-2 8 31,-4 2-8-31,4 1 8 16,1 0 0-16,5 1-8 0,0 0 0 16,0 1 0-16,5-2 0 15,-8-1 0-15,3-2 0 0,0-2 0 16,-3 0 0-16,-2 0-8 15,-1 0 0-15,-2 1-8 32,2 1 8-32,-4069 2 8 0,8145-1 72 15,-4070 3 56-15,0 1-32 16,0-3 16-1,0 1 0-15,-1 1 32 0,-1-1-96 0,-4-3 136 32,-1 2-40-32,3-4-96 0,-3 2 0 15,2-2-40-15,5-1 0 0,-4 1 0 16,4-2 8-16,-5 0 112 15,2 0-120-15,0 0-8 16,-4 0 0-16,2 0 8 16,-1 0 48-1,0 0-8-15,-1 0-32 0,3 0-8 16,-4 0 32-16,3 0-40 0,-2-2 8 15,-2 1-16-15,-1-3 8 16,-3 2 0-16,2-2 72 0,1 2-24 31,-6 0-48-31,5 2 0 16,-2 0 0-16,2 0 0 0,-2 0 0 15,-1 0 0-15,1 0-24 16,0 0 24-16,-3 2 0 0,0 4 16 16,-2-2-8-16,0 1-8 31,-4-3 64-31,3 2-64 15,-4-2 8-15,2 3-8 0,-3-1 0 16,1 2 0-16,6 2 0 16,-6 2 8-16,4 2 40 0,-2 1-48 15,2 2 0-15,-2 1 16 31,-3 0 56-31,1 0-64 0,-6-2 56 16,0 4-64-16,0 2 0 16,0 4 16-16,0 3-8 0,0 1 32 15,0 2-40-15,-8 0 0 16,-3 2 8-1,-4-2 40-15,-4-2-48 16,-4-3 48 0,-3 0-48-16,-8-1-16 0,-3-4 16 0,2-2-8 0,-2-2 8 15,1-4 8-15,1 3-8 16,-3-4 8-16,-4 3-8 0,-8 0 8 15,-5 2 0-15,-4-2-8 32,-8 2-40-17,-4-1 32-15,5-4 0 0,3 2 8 0,7-1-8 16,-1-3 8-16,7 2 0 0,-2-1-8 15,2-1 0-15,4 0 8 32,-1-1 8-32,1-2 0 15,-2-2-8-15,0-3-56 0,2-1 48 16,3 0 8-1,2 0 48-15,7 0-48 0,-1 0-56 0,6 0 56 16,1 0 0-16,-2-1 0 31,1-3-8-31,-2 0 8 16,0 0 8-16,-3 0 0 0,-3-5-8 15,0 1 0-15,-2 1 0 16,1-1 0-16,2-1 0 16,4 3 0-16,3 3 56 0,1 1-48 15,4 0-8-15,-3 0 8 16,-3 0-8-1,0 0 0-15,-6 0 8 0,-1-1-8 16,0-1 0-16,1 2-56 16,1-2 56-16,6 2 48 15,5 2-48-15,4 0 8 16,6 0 0-16,-4 0-8 15,3 0-72-15,-2 0 72 16,-4 0 56-16,-4 0-40 0,-8-2-8 16,-3 2-8-16,2-2 0 15,-5 2 8 1,1 0-16-16,5 0 16 15,-1 0-8-15,-1 0 0 16,-4 6-64-16,0 11 64 0,-4-2-16 16,1 4 16-16,-2-4 0 15,-3 2 0-15,2-4 0 16,-7 2-40-16,6-3 40 15,2 0 0 1,4-4 8-16,4-2-8 16,2-2 0-16,0 0 0 0,4-4 8 15,2 0-8-15,1 0 8 16,1 0-8-16,0 0 16 15,3 0-8-15,-1 0-8 0,1-6 8 16,-1 2 24 0,0-2-32-16,3 2 0 15,0-3 48-15,0 3-40 0,3 1-8 16,2-1 0-16,2 0 0 15,-3 0 0-15,-2-2 8 16,0 1 8-16,-4 1-16 16,-3 0 8-1,2 1-8-15,1-1 8 0,4 0-8 16,-4 2-56-16,6-2 56 0,-3-1 0 15,4 1 0-15,-6 0 64 16,2 0-64-16,-2 1 0 16,-1-1 24-1,0 0-16-15,-1 0-8 16,-7-1 8-16,2 1 16 0,0 0-24 15,0-1-64-15,3 1 64 16,1 0 64-16,7 0-64 16,-2-1 0-16,3 3-64 0,4-2 56 31,-2 2 8-31,2 0 0 15,2-2 0 1,-4 2-8-16,1 1 8 0,1-3 0 0,-2 2-8 31,-1-2 8-31,2-1 0 16,-1 3-16-16,4-2 16 0,-2 0 0 15,3 0 0-15,-1 2-8 0,3-1 8 16,-2 1-8 0,4-2 0-16,-6 1 0 0,4 1 8 0,-1 0 0 15,1 0-8-15,-4 0 8 16,3 0 0-16,1-2-48 15,-2 2-16 1,2 0 56-16,0 0 0 16,4 0-56-16,-2 2 56 0,1-1-40 31,0 1 48-31,2-2 0 0,-5 2-16 0,5-2 8 0,-5 2 0 15,1-2 8 1,2-1-48-16,-3 1 48 16,-1 0-56-16,2 0 8 15,1-2 32-15,-6 2-40 0,4-2 40 16,0 2-40-1,2 0 48-15,3 2 0 0,-2-2-80 0,2 2-24 32,3-2 32-32,-2 2 72 15,0 0-88-15,-1-1 40 0,-2 1-8 16,2-2 56-16,-2 2 8 15,-3-3-48-15,0 1-48 16,2 2 96-16,1-2 0 0,1 2-80 31,1-2 32-31,3 2 0 16,-1 0 32-16,1 0-40 0,0-2-88 15,0 2-216-15,0 0-600 0,0 0-1033 16,0 14-3992-16,0 2-2609 31</inkml:trace>
  <inkml:trace contextRef="#ctx0" brushRef="#br0" timeOffset="57197">7821 6245 8313 0,'0'0'3945'16,"0"0"-2505"-16,0 0-599 0,0 0 183 16,-10 0 464-16,8 0-304 15,2 0-359-15,-1 0-209 0,-4 4-112 16,0 3-56-1,-3 6-192 1,-3 2-72-16,-4 8-96 0,-4 3 32 16,-1 6-112-16,-6 4 0 0,2 4 104 15,-5-2-8-15,-2 0-24 16,-4 0 8-16,-2-4-8 0,-2-2 56 31,-6 0-56-31,-2-1 16 16,-1-3-88-16,1 0 40 0,-2-4-40 15,-1-1 72 1,2 0-72-16,1-3 0 0,0-2-8 0,0 0 0 15,0-4 0-15,1-2-8 32,-1-2-112-32,0-2 48 0,5-1 64 15,0-4 16-15,5 1-8 16,-2-4 0-16,2 0 0 15,-2 0-8-15,2 0-32 0,-3-2 40 16,-1-10 0-16,-1 0 0 31,2-4-8-31,3-2-56 0,-4-2-40 16,6-3-16-16,1 0 32 15,0-1 40-15,5-2-64 16,5-3 104-16,3-1-120 16,0-2 120-16,8-4-112 0,1-1 112 15,8-6-88 1,4-3 8-16,0-4 80 0,8-2-80 15,13 2 80-15,3-1-104 16,5 6 104-16,2 5-40 16,3 1 48-16,0 3 0 0,4 2-16 15,12-2 24 1,4 2-16-16,9-2 8 15,3 1-64 1,0 5 56-16,2 3 0 16,0 3-64-16,-2 3-64 15,-1 6 120-15,-1 0-56 0,-4 5 64 31,-2 3-48-31,-5 2 48 0,-4 3-88 0,-4 2 88 0,-5 0-104 16,-4 0 56-16,-1 0 48 16,1 5-80-16,-4 4 80 15,2 3-8-15,-5 5-32 0,0-2 48 16,-1 6-8-16,-2-1 8 31,-4 1-48-31,1 4 0 0,-5-3-64 16,-1 2-48-16,-4-2 40 15,-1-2-120-15,-3 2 144 16,-6-2 24-16,2 0-8 0,-5-1 24 15,0 0 40-15,0-3 8 32,0-2 8-32,0-1 0 0,0-4 0 0,0-3-8 15,0-2 8-15,0 0 0 16,0-2-41-16,0 0 33 15,0 1 0-15,2-3 8 0,-2 0 16 16,0 0-16 0,0 0-184-16,-7-3-1624 15,-10-5-10042 1</inkml:trace>
  <inkml:trace contextRef="#ctx0" brushRef="#br0" timeOffset="60150">7680 6192 1384 0,'0'0'3232'0,"0"0"-1519"16,0 0-177-16,0 0 49 0,0 0 15 16,0 0-104-16,11 10-440 15,-11 1-615-15,0 25-441 0,0-1-1625 31,-17 1-6849-31</inkml:trace>
  <inkml:trace contextRef="#ctx0" brushRef="#br0" timeOffset="63487">9319 11652 1408 0,'0'0'9738'16,"0"0"-7522"0,0 0-1279-16,0 0-233 15,0 0-16-15,-124 41 120 16,100-31-296-16,1-1-280 0,0 0-112 15,-1-1 88-15,2-2 56 16,-3-2 56-16,-4 0-64 0,-1-3-16 31,-4 1-87-31,-5-2 23 16,-5 2-88-16,2-2-40 15,-1 3 8-15,1-3-8 0,0 2 32 16,3-2-32-16,0 0-32 16,2 2 80-16,-3-2-96 0,1 0 64 31,-3 0 24-31,2 0 8 0,-4 0-8 15,0 0-8-15,-4 0 72 16,1 0 56-16,4 0-112 0,-3 0-24 16,1 0-64-16,3 0 32 15,0 0-24-15,-3 2 16 16,-2 0-16-1,5 2 88 1,-8-2-104-16,5 2-8 0,-4-2-8 0,6 0 16 16,-4 2 80-16,10-3-80 0,-4 4 0 15,6-3-56-15,1 2 56 16,2-2-8-1,-1-2 8-15,1 0 0 16,-2 0 48 0,-1 0-48-16,1 0 0 0,-7 0-8 0,6 0 8 15,-7 2-8-15,5-2-32 16,1 0 40-16,-1 2 0 15,5-2-16-15,-2 0 16 0,0 0 8 32,3 0-8-32,1 0 0 15,-3 0 0 1,4 0 0-16,3 0 0 0,-3 0-8 0,3-4 0 15,-4 0 8-15,2-2-8 32,2-2-40-32,1 2 48 0,0-2 8 15,0 0-8-15,5-2 0 16,-6 0-8-1,2-2-112-15,-2-4 112 0,2-3-64 0,1-6-16 0,-6-10 16 16,5-5-72 0,0-5-176-1,3-6 96-15,6 3 96 0,4 2 56 16,5 6 56-16,2 8 8 15,4 2-48-15,0 4 56 0,0 0-112 16,8-3 8-16,7-5 96 16,6-3-88-1,5-10 40-15,3-3-40 16,6-4 87-16,7 0-63 0,2 3 8 15,0 4-24-15,2 9-8 0,-7 6 88 16,-2 5-64-16,-1 9 8 31,-2 4 56-31,1 4 0 0,2 0 0 0,9 0 8 16,0-2 0-1,8-2-8-15,4-2 8 16,5 0-8-16,3 0-40 0,-1 0 48 16,1 3 0-16,3 2 0 15,-4 1 72 1,0 3 40-1,-2 5-112-15,3 0 0 0,2 0 16 16,6 0 40-16,10-1 40 16,22-9-24-16,-9-3 32 0,8-2-39 15,-1-2-65-15,-17 4 56 16,10-2 48-16,-5 6-40 15,-2 0 32-15,4 3-24 0,-2 2-8 16,-2 1-64 0,2 1 0-16,-3-3 8 15,2 3 96-15,-7 2-104 0,0 2-8 16,-4 0 8-16,1 0 0 15,-5 0 0 1,-2 8 8 0,2-1 40-16,-1-3-48 0,-3-1 8 0,-2-1-8 15,-1 0 8-15,-6 0 0 16,-6 2-8-16,-1 0 0 0,-3 3 0 15,1 1 0-15,-7 1-16 32,4 1 16-17,-2 1 0-15,1-2 0 0,-2 3 8 0,1 1-8 16,2-2 8-16,1 2-8 0,-2 1 8 15,5-3-8-15,-5 4 80 16,3 0-80-16,-1 4 0 31,0 3-56-31,-4-1 48 0,-1 4 8 16,-2-1 0-16,2 0 0 15,-3-1-16-15,-1-2 8 0,2 1 0 16,-6-1-40-16,2-2 48 16,-6 2-8-16,-1-1-24 31,-3-3 32-31,-1 4 0 0,-7-6-8 0,1 2 8 31,2-6 0-31,-7 0-8 0,1-1 8 0,2 0-8 0,-5 2 8 16,0 2 0-16,-1 6-8 15,1 3 8 1,-3 6 8-1,-3 1-8-15,-2 0-8 0,-3-2 8 0,-3-2 0 16,-3 0 8 0,0 1 48-16,0-3-48 0,-3 1 0 0,-10 3 80 15,-5 2-40-15,-4 2 32 31,-4 2-24-31,-8 5-48 16,-5-1 0-16,-8 2 64 0,-6 1-64 16,-12 1-8-16,-10-1 72 15,-3 2-64-15,-11 1 0 0,-4-3 0 16,-19 10 0-16,-22-1-8 31,-19 0 0-31,12-11-72 0,30-18-8 16,24-12 64-16,22-9 16 15,-13 0-8-15,-9 0 8 0,-13-11 48 16,-2-2 32-1,5-2-16-15,1 1 32 0,5 2-48 16,10 2-40-16,7 4 48 0,5 2-48 31,9 4 8-31,7 0-16 16,3 0 0-16,8 0 8 0,4 0 0 0,3-2-8 15,-1-3 0-15,4-4-8 16,-2 3-72 0,-1-2 80-1,2 1 16-15,6 0-16 0,4 3 0 16,10 0 0-16,5 2 16 15,3 2-16-15,4 0-8 0,1 0 8 0,0 0-128 16,0 0-56-16,0 0-584 31,13 12-593-31,1 10-671 16,-2 2-3385-16</inkml:trace>
  <inkml:trace contextRef="#ctx0" brushRef="#br0" timeOffset="64703">8854 16575 4624 0,'0'0'2889'0,"0"0"-1016"0,0 0-201 16,0 0 104-1,0 0-199-15,-8-4-465 0,8 4-280 0,0 0-168 32,0 0-64-32,0 0-168 15,0 0-192-15,0 0-144 16,0 0-96-16,0 0-136 0,2-2 48 15,11-1 88-15,4 1 0 32,1-2 48-32,0 2-32 0,0 0 64 15,3 0 192-15,1-1-127 16,4 1-17-16,6 2 16 0,4 0 0 15,6 0-8-15,0 0-64 0,3 0 24 16,-3 0-32 0,-5 0 72-1,-1 0-40-15,-9 0-24 0,-4 0-24 16,-4 0-40-16,-4 0 0 15,-2 0 96-15,0 0-96 0,-2 2 168 16,-3 1 8-16,2-1-24 0,-4 0 0 16,-4 0-40-16,3 0-24 31,-5-2 56-31,0 0-144 0,0 0 48 15,0 0 128-15,0 0-184 16,0 4-112-16,0 1-1136 0,0 5-2593 16</inkml:trace>
  <inkml:trace contextRef="#ctx0" brushRef="#br0" timeOffset="69089">6811 15559 3304 0,'0'0'1144'0,"0"0"537"16,0 0-641-16,-30-2-104 15,20 0 481-15,5 2 463 0,3 0-840 16,1 0 24-16,1 0-215 15,0 0-353-15,0 0-184 16,0 0-64 0,0 0 104-16,0 0 0 15,0 0-176-15,0 0-96 0,0 0 0 16,0 0-72-16,0 0-8 15,13 0 232-15,6 0-16 16,4 0 56-16,6 2 176 0,-2 0-152 31,4 0-24-31,-2 1-112 16,2 2 48-16,-2-1-96 0,0 2-39 15,-5-2-65-15,0 0 96 16,4 0-24-16,2 0 40 16,-2-3 80-16,6-1-88 0,-2 0 120 31,2 0-136-16,0 0 184-15,-3 0-128 0,-1 0-96 0,3 0 88 0,-8-1 48 16,4-3-184-16,-6 2 184 16,0-2-184-16,-2-2 160 15,4 2-16-15,-2 0-8 0,1-1-64 16,1 3-8-1,-1-1-24 1,0 1-32-16,0 2 56 0,0 0-24 16,-1 0-32-16,-2 0-8 0,0 0 88 15,-2 0-88-15,1 0 8 16,-1 0 32-1,4 0-40-15,-1 0 64 16,-2 0-64-16,2 0-8 16,3 0 72-1,2 0-8-15,-3 0-8 0,4 0 40 0,-2 0-48 16,1 0-32-16,-1 0-16 0,1 2 64 15,1 0-48-15,-1 1-16 32,1 2 48-32,1-1-48 15,1 0 0 1,1 0 0-16,-2 0 0 0,0-2 16 0,-1 2-16 15,1-2 0-15,-3-2 0 0,1 1 8 32,4-1 144-32,-1 0-64 15,-2 0-88-15,1 2 16 16,-2 1 40-16,-2 1-40 0,-1-2 40 15,-5 0-40-15,2 0 80 0,-1 0-96 16,1 0-8-16,0 0 0 0,1 0 8 16,1-2 16-1,4 2-16 1,-1-2-8-16,2 2 8 15,1 0 0-15,-2 0 32 0,-1-2 16 0,1 2-96 32,-4 0 48-32,4 0 0 0,1 0-8 15,-2 2 8-15,-2-2 8 16,0 2 80-16,2-2-88 15,-2 2 0-15,0 0-48 16,1 0 48-16,-1 1 0 0,3-2-8 16,-2 1 8-1,4 0 0-15,0 0 0 16,0-2-8-16,2 2 8 15,2 0 0-15,-2 1 8 16,0-1-8-16,-1 1 8 0,1-1 0 16,0 0-8-16,3 0 0 15,1 0 0-15,2 1 0 0,-3-1 0 16,5-1 0-1,-2-1-16 1,0 2 8-16,4-2 8 16,-7 2-8-16,4-2 8 0,-5 0-48 15,-3 0 48-15,3 0 0 16,-9 3 0-16,2-1 8 0,-4 0-8 15,-1-3 0 1,-3 3 0-16,2 0-8 16,-4-2 0-16,1 0-40 15,1-2 32-15,-2 0-40 0,-1 0 56 16,-2 0 24-16,3 0-24 0,2 0-88 15,-5 0 88-15,4 0 16 16,0 0-8 0,0 0-8-16,4 0 8 15,0-4 32-15,0 2-40 16,-1-2-48-16,-3 1 48 0,6 1 0 15,-4-2 0-15,-2 2 8 0,0-3-8 32,4 3 0-32,-3-2 0 15,1 2 8 1,-2-2 0-16,2 2 40 0,-1 0-48 0,-5-2 0 15,4 3 0-15,-5-1 0 16,2 0 0-16,-1-3 8 0,2 3 0 47,-4-2 64-47,4 2-72 15,1-2-40-15,-3 2 32 16,0 0 8-16,-1 0 0 0,5 0 8 16,0 0-8-16,0 1 0 15,0-1 8-15,1 0-8 0,3-3 8 16,0 1-8-16,0 0-8 0,0-2-104 15,0 2 64-15,-2 0-8 16,-2 1 56-16,-3 1-8 0,-1-3 8 16,5 3 0-16,-7 0-8 15,0 0-8-15,1 0 8 0,-3 2 8 16,1 0 0-1,-5 0 0-15,3 0-8 16,-2-2 0-16,1 2 8 31,-1-2 0-31,1 2 0 0,3-2 0 0,-4 0 8 0,2 2-16 16,-1 0 8-1,-3 0-8-15,1 0 0 16,-5 0 8-16,2 0-8 16,-2 0 0-16,0 0 8 0,3 0 0 15,-3 0 0 1,0 0 0-16,0 0 0 0,0 0 0 0,0 0 0 15,0-2 0-15,0 2-392 32,0-2-1160-32,-6 2-2569 0</inkml:trace>
  <inkml:trace contextRef="#ctx0" brushRef="#br0" timeOffset="74951">16244 10415 256 0,'0'0'4088'16,"0"0"-2911"-16,0 0-553 0,0 0 808 16,0 0-464-16,0 0 505 31,0 0-281-31,-3 0-16 0,0 0 24 15,1 0-367-15,0 0 55 16,2 0-216-16,-1 0 64 16,1 0-56-1,0 0-144-15,0 0-312 16,0 0-128-16,-3 0-88 0,3 0 0 15,-4-2 96-15,3-4-104 0,-1 1-32 16,0-4-40-16,-1 1-24 16,2 2-16-16,1 0 112 15,-4 4 0-15,4 2 0 16,0 0-128-1,-6 4-120-15,1 17 176 0,-1 4 72 16,-2 3 0-16,-2-4 16 0,3-5-16 16,7-7 48-16,-4-9-40 15,4-3 0-15,-2 0-8 16,2 0-48-16,0 0-200 0,0-11-80 31,0-8 136-31,0 4 40 16,0 0 152-16,0 7-64 0,0 3 56 15,0 5 16-15,0 0 48 16,0 0-56-16,0 0 120 0,0 0 24 31,0 0 88-15,0-2-40-16,0 2-8 0,0 0-88 15,0 0-96-15,-5 0-600 0,-1 0-3233 16</inkml:trace>
  <inkml:trace contextRef="#ctx0" brushRef="#br0" timeOffset="76279">16394 14869 4296 0,'0'0'2145'31,"0"0"-713"-31,0 0 137 15,0 0-57-15,0 0-384 0,0 0 24 16,0 0-159-16,0 0-313 16,0 0-152-16,0 0-376 0,0 0-152 31,2 6 0-16,3 8 40-15,0 0-24 0,-1-2 48 0,-2-1-64 16,-2-10-8-16,0 1 0 0,0-2 8 16,0 0 112-16,0 0-104 15,0 0 168-15,0 0 0 16,0 0 136-1,0 0-64-15,0 0-72 0,0 0-72 16,0 0-88-16,0 0 120 16,0 0-112-16,0 0-24 0,0 0 0 15,0 0 8-15,0 0 96 16,0 0-104-1,0 0 128-15,0 0-56 16,0 0 128-16,0 0 16 16,0 0-80-16,0 0 16 0,0 0-152 15,0 0 0-15,0 0 0 16,0 0 0-16,0 0 0 0,0 0 8 31,0 0 40-31,0 0-40 16,0 0 0-16,0 0-8 15,0 0-192-15,0 0 16 0,0 0 96 16,-2 0-168-16,1 0 80 15,1 0 168-15,0 0-96 0,0 0 96 32,0 0 0-32,0 0-16 15,0 0 16-15,0 0 0 16,-3 0 0-16,3 0 0 0,-4 0 16 0,3 0 80 15,-4 2-96-15,2 4-8 16,-1 2-40-16,-4 3-336 16,-6 6-824-1,3 0-2993-15,-2-4-3873 16</inkml:trace>
  <inkml:trace contextRef="#ctx0" brushRef="#br0" timeOffset="77287">14723 11897 440 0,'0'0'3936'0,"0"0"-2415"0,0 0-793 0,0 0 168 16,0 0 280-16,0 0-111 16,0 0-241-16,0 0 56 15,11 0 400-15,7 0-424 0,6 0-263 16,10 0 63-16,6 0 24 15,9 0-224 1,7-2-48-16,6 0-216 16,2-2-136-16,1 2 40 0,-2 0-40 15,-5 2 88-15,-10 0 64 16,-7 0 8-16,-6 0-40 31,-10 0-128-31,-4 0-40 0,-4 0 40 16,-2 0-48-16,-1 16-224 15,-5 2-1544-15,-6 5-5410 0</inkml:trace>
  <inkml:trace contextRef="#ctx0" brushRef="#br0" timeOffset="78428">15122 17031 5577 0,'0'0'3296'0,"0"0"-1551"16,0 0-961-16,0 0-56 16,0 0 224-16,0 0 41 15,0 0-369-15,0 0-240 0,0 0-88 16,0 0-136-16,0 0 32 15,6 0 96-15,9 0 184 16,4 0-72-16,4 2-72 16,4 0-24-16,1 0 8 15,6-2-16-15,3 1-64 16,1-1-16-1,0 0-112-15,-3 0-39 16,-1 0 31-16,-5 0-40 0,-5 0 0 16,-3 0-40-16,-3 0 40 15,-5 0-48-15,-5 0 0 0,2 0 64 16,-9 0-64-16,3 2-8 31,-4 17-256-31,0-2-1241 0,-5 2-3360 16</inkml:trace>
  <inkml:trace contextRef="#ctx0" brushRef="#br0" timeOffset="82582">14288 6299 3368 0,'0'0'2913'16,"0"0"-1481"0,0 0-880-16,0 0 488 0,0 0 97 15,0 0-425-15,0 0-352 16,0 0-192-16,0 0 32 15,0 0 128-15,0 0-16 16,0 4 16-16,0 0 136 16,0 4 40-16,-4-1-191 15,-3 4-65-15,-1 1 136 0,-3 1 16 16,-1 2 112-16,-1-2-40 15,2 2 32-15,-5-1-176 16,5 0 40-16,-1-2-88 0,-2 0-16 31,-1-2 8-31,4 2-96 0,-2-2 0 16,-5 2 65-16,1-2-57 15,-6 2-16-15,2 0 96 16,-2 0-16-16,-1-2-80 0,-3 2 56 31,-2-1 96-31,0-2-120 16,-1-1-64-16,3 0-56 0,0 1-32 15,2-3 64-15,4-1-104 32,-1-1 0-32,2 0-8 15,-2-2 80-15,-1 0-72 0,1-2 48 16,-3 0-40-16,3 0-16 0,-6 0 8 31,2 0-8-31,-3-4 0 0,2-4 8 0,-1-1-8 0,-1-4 0 16,5 3 0-16,2-3 0 15,-1-2 0-15,0-3-40 16,4 0 24-1,0-4 8-15,-2 0 0 0,3 0-8 16,3-2 8 0,-1 2 0-16,3 0 0 0,-1-2-8 0,6 0-40 15,1-3 8-15,2 1 40 16,4 0-56-1,-1 1-8-15,2-1 64 16,0-1 0-16,0 1-40 16,0-2 40-16,0 0 0 15,3-2-56-15,10 0 56 0,3-2-40 16,4 0 32-16,2 1-40 0,3 5 48 15,-1 7-72-15,2 2 72 32,1 6-48-32,-1 0 40 0,1 5-40 15,1 0-16-15,3 2 72 16,-2 1 0-1,0 1 0-15,0-4-40 0,5 1 40 0,0-1 0 32,3 0 0-32,5 2 0 15,-2 0 0-15,2 3 0 16,-8 1 0-16,-3 0-16 0,-2 0 8 0,0 1 0 15,-5 5 0-15,5 2 8 16,-6-2-8-16,1 1 8 16,2 0-8-1,-2-1 0-15,0 0 0 16,0 3 8-16,-4-1 0 15,2-1 0-15,-5 3-8 0,-1 1-56 0,-5-1 56 16,-1 1-40 0,1 2 40-16,0-2 8 15,-1 2-8-15,1-1 0 16,-4-1-64-16,1 0 64 15,-2-3-104-15,-1 0 40 16,0-3-16-16,-3 2 0 0,-2-1 16 16,4 2 16-16,-4 1 48 0,0 2-64 31,0 3 48-31,0-2 16 15,0 0 0-15,0 0 0 16,2-2 0-16,1-2 8 0,-3-2-16 16,2 0 8-16,-2-4 8 15,0 0-8-15,5-2 0 0,-5 3 0 31,0-3 8-31,0 0-8 16,0 2 0-16,0-2 8 16,0 2-8-16,0-1 8 0,0 3-88 15,0 2 80-15,0 0-40 0,1 2 40 16,-1-1 0-16,4 0 0 15,-4-1 0 1,0 0-40-16,0 1 32 16,0-1 16-16,0-4-8 15,0-1 0-15,0-1 8 0,0 0 8 16,0 0 0-16,0 0 8 15,0 2-16-15,0 2-209 16,-5 2-1735-16,-13-2-6666 16</inkml:trace>
  <inkml:trace contextRef="#ctx0" brushRef="#br0" timeOffset="85187">7845 6541 9153 0,'0'0'4281'0,"0"0"-3144"0,0 0 159 16,0 0 376 0,0 0-343-16,-8 0-433 15,4 0-320-15,4 0-304 0,0 0-120 16,0 0-136-16,0 0-16 15,0 2-160 1,4 8 40-16,7 2 120 16,2 5 0-16,1-2 8 0,3 2-8 15,-4-2 0-15,1 2 8 16,-1-4 0-16,-2 2 0 15,1-4 0 1,-1-1 0-16,-3-1-8 16,2-3 0-16,-4-2-8 0,1 0-56 15,-3-4 64-15,0 0-56 16,-4 0 56-16,3 0 0 15,-1 0 24-15,2-8 48 0,3-11 96 16,4-9-48-16,0-4-16 31,2-6-48-31,0 2-40 0,3-2 40 16,-3 6-40-16,2 4-16 15,-4 6 0-15,-3 5 8 16,-1 10-16-16,-7 3 8 0,0 4 0 16,0 0 56-16,0 0 40 15,0 0-96 1,-15 14-312-16,-7 6-1088 0,-6 2-5170 15</inkml:trace>
  <inkml:trace contextRef="#ctx0" brushRef="#br0" timeOffset="103145">14227 6537 8041 0,'0'0'3921'16,"0"0"-2737"-16,0 0-15 0,0 0 375 15,0 0-144-15,0 0-552 16,0 0-392-16,0 0-231 0,0 0-113 31,0 6-112-31,3 6-168 16,9 9 119-16,4 4 41 0,1 7 8 15,3 0 16-15,2-2 65 16,-5-4-33-16,-3-3-32 16,1-5 40-16,-4-6-56 0,-3-4 0 31,-6-5 8-31,-2-1 0 15,3-2 40-15,-3 0 72 0,0 0-24 0,0 0 56 16,0 0-16-16,0 0-136 16,-3-19-240-16,-5-3-2057 15,-2 1-3888-15</inkml:trace>
  <inkml:trace contextRef="#ctx0" brushRef="#br0" timeOffset="103583">14253 6541 6425 0,'0'0'2993'0,"0"0"-1889"15,0 0 192-15,0 0 408 16,0 0-287-16,0 0-457 15,0 0-392-15,-26 30-56 0,16-10 64 16,1 1-248-16,4-4-64 16,-3-4-112-1,3-4-144-15,3-3 40 0,1-4 24 0,1-2-64 16,0 0-8-16,0 0-32 15,0 0-384-15,0-6-48 0,0-9-288 16,0-6 144-16,0 1 256 31,8 1 184-31,3 2 40 0,2 7 16 16,-2 7 64-1,1 1 0-15,-1 2 48 0,-1 0 152 0,-1 0 16 16,1 0 184-16,0 0-88 16,-2 0 40-1,1 2-136-15,-1 0-112 16,4-1-40-16,4 3-16 15,-2 0-544-15,-7-2-3865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19:35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8274 7124 1640 0,'0'0'11474'16,"0"0"-8753"-16,0 0-1473 16,0 0 64-16,0 0 185 15,0 0 39-15,0 0-504 16,-1 0-312-16,1 0-287 0,0 0-217 31,0-2-128-15,0-5-88-16,1-10-64 0,17-6 64 0,5-7 0 15,-1-4-8-15,-2 0-200 16,-1 4-57-16,-8 3 49 0,-3 9 56 15,-1 6 72-15,-2 7 40 32,-5 2 48-32,1 3-8 0,-1 0 8 15,0 0-48-15,0 0 40 16,0 0-8-16,0 4 8 15,0 10-88-15,0 12 56 0,0 12 40 0,4 11 64 16,-3 7-56 0,1 3 64-1,-2 1-16-15,0-3-48 0,0-7-8 16,0-8 88-1,0-8-32-15,0-10-8 0,-3-5 16 16,-7-6 64-16,-1-7-120 0,-2-2 209 16,-3-1-201-1,-4-3 104-15,4 0-48 16,2 0 32-16,2 0 40 0,7 0 16 15,2-3-32 1,3 3-112-16,0 0-16 0,0-2-168 16,8 0-64-16,10-2 136 0,6-2 96 31,2 1 0-31,6-3-8 0,-1-1 8 15,3 1-8-15,-2 3 8 16,-3 1 0-16,-1 0 8 16,-7 2-16-16,-7-1 16 0,-6 3-8 15,-3-2 0-15,-2 2 64 31,-1-2-64-31,-2 2-385 0,0-4-1359 16,0 2-1937-16,0 2-9073 0</inkml:trace>
  <inkml:trace contextRef="#ctx0" brushRef="#br0" timeOffset="486">8357 7796 11810 0,'0'0'4801'0,"0"0"-3545"0,-120-62-215 0,57 22 111 15,-6-10 120-15,-4-10-528 16,0-8-344-16,6-8-136 15,8-9-176-15,16-3 16 0,17-16-96 32,23 7-8-32,3 1-24 15,37 0 16-15,23 20 0 0,19-4-72 16,32 10 8-16,-4 19-48 31,4 21-24-31,2 18-80 0,-19 12-120 16,9 29 40-1,-7 18 32-15,-12 15 168 16,-10 13 0-16,-14 8 96 0,-12 8 8 0,-17 1 0 15,-18-2 0-15,-13-1 0 16,0-7 344-16,-21-6-112 0,-16-7 224 16,-10-9 144-16,-10-6 40 15,1-8-95-15,-7-8-73 31,0-8-88-31,3-6-176 0,5-8-128 0,11-5-80 16,9-6-264-16,17-3-600 16,18 0-1097-16,0-2-2752 0,7 0-7930 15</inkml:trace>
  <inkml:trace contextRef="#ctx0" brushRef="#br0" timeOffset="1445">17286 7380 9009 0,'0'0'4129'0,"0"0"-2512"15,0 0 359-15,0 0-536 0,-134-25-351 16,87 1-361-16,-8-10-256 15,-8-12-72-15,-2-15-48 16,2-9-192 0,10-9-88-16,11-2-40 0,24 1-32 15,18 4-56-15,7 6-88 16,35 3 96-16,19 8 0 0,10 4-120 15,8 7-8 1,7 12-80 0,-2 14 72-16,5 12 72 0,-4 10 40 15,-2 12-8-15,-6 24-16 0,-7 12 16 16,-11 4 64-16,-9 7-40 15,-12-3 8-15,-14-5 40 0,-11-2 8 16,-13-7 0-16,0-4 184 31,-20-3-184-31,-46 6-232 16,5-7-1865-16,-4-7-4736 0</inkml:trace>
  <inkml:trace contextRef="#ctx0" brushRef="#br0" timeOffset="2150">17350 7361 1800 0,'0'0'4961'0,"0"0"-3793"15,0 0-720-15,0 0 408 0,0 0 641 16,0 0-137-16,20 0-184 15,-3 0-287-15,6-9 135 0,1-8-144 16,10-5-80 0,2-10-72-16,6-6-184 15,3-10-320-15,3-4-16 16,-6-3-31-16,-1 3-129 0,-6 6-48 15,-6 7 168-15,-6 7-24 16,-5 7-8-16,-10 7-24 16,-8 6 64-16,0 6-56 15,-24 6-120-15,-9 0-1305 16,-2 0-4296-16</inkml:trace>
  <inkml:trace contextRef="#ctx0" brushRef="#br0" timeOffset="2849">17158 6780 5065 0,'0'0'5257'0,"0"0"-3537"15,0 0-184-15,0 0 281 16,0 0-305-16,0 0-592 15,0 0-520-15,-8-30-320 16,19 26 32 0,9 2-56-16,-1 0-48 0,4 2-8 15,-2 0 8 1,0 0 40-16,-5 2-40 0,-5 4 8 0,-3-1 96 15,-1-1-63-15,-6 1 71 16,-1-1 168 0,0 4 256-16,0 5 136 15,-9 8-112-15,-9 7-248 16,-2 4-8-16,1 0-232 0,0-2 8 15,1-4-80-15,2-1 104 32,8-6-112-32,-2-4 0 0,4-6 8 15,4-3-8-15,0-2-8 16,2-4-72-16,0 0-40 0,0 0-96 15,0 0 48-15,4 0-48 16,13 0 216 0,6 0 48-16,6-10 48 0,2-3 232 0,-1-4-8 31,-2 4-144-31,-1-2-32 15,-2 3-16-15,-6 5-64 0,-3 0-56 0,-3 3-8 16,-2 0 48-16,-4 2-48 16,-2 2-528-16,-5 0-992 15,0 0-1401-15,-13 0-8841 0</inkml:trace>
  <inkml:trace contextRef="#ctx0" brushRef="#br0" timeOffset="46388">4090 11051 1480 0,'-3'2'1904'0,"0"-2"-391"0,1 2-209 16,-1 0 56 0,0 0 136-16,-2-2 129 0,3 0-209 0,2 2 88 31,-2-2-175-31,2 0-297 15,0 2-248-15,0-2-216 0,0 0-64 16,0 0-88 0,0 0-96-16,0 0-31 0,0 0-57 0,0 0-96 15,0 0 16-15,0 0-48 31,0 0-40-31,0 0-64 16,0 0 56-16,13 0 8 0,0-2-16 16,0-2-48-16,3 0 168 15,-3 2-120-15,3-2 104 0,4 0 16 16,-7 0-32-16,8 0-80 31,-2 0 48-31,-1 0 8 16,6 0-24-16,-5 0-80 0,-2 2-8 15,4 0 8-15,-4 0 56 0,1 0 40 31,0 2-88-31,0-3 32 0,-1 3-40 0,0 0 40 16,-3-2-48 0,2 2 16-16,-1 0 48 15,-1 0-56-15,2 0 80 0,-3 0-16 0,4 0-24 16,-5 0 24-1,5-1 8-15,-4 1-32 16,1-2 24-16,7 0-64 16,-5 0 40-16,4 2-32 15,-3-2-8-15,3 0 40 16,-1 2 8-16,-3-2-48 0,0 2-8 15,2 0 48-15,0 0-32 0,-2-2-16 16,3 2 8-16,-2-2-8 31,0 2 8-31,3-2 0 16,2 0 8-16,-1 0-8 0,0 2 0 31,2-2-8-31,0 2 0 16,-4-3-8-16,4 3 8 0,-6-2 8 15,1 0 0 1,0 2-8-16,-2-1 8 0,-4073 1-8 15,8148 0 8-15,-4075 0 0 0,-1 0-8 16,-2 0 0-16,3 0 0 16,-3 0 8-16,0 0-8 0,1 0 8 15,-1 0-8-15,0 0 0 16,3 0 8-1,-6 0-8-15,3 0 8 16,0 0 0-16,1 0-8 0,-1 0-8 16,0 0 8-16,0 0 0 15,1 0-8-15,1 0 0 0,1 0 8 0,3 0-16 16,-6 0 8-1,8 1 8 1,-1-1 0-16,-1 0 8 16,1 2 0-16,-1-2-8 0,-1 0 8 15,3 0-8-15,-2 0 0 16,0 2 8-16,4-2-8 0,0 3 0 15,-1-3 8-15,4 2-8 32,-3 2 0-17,-1-2 0-15,3 2-8 0,-3 0 8 0,-2 0 0 16,2 0 0-16,-4-1 0 0,3 4-8 15,-2-3 8-15,1 0 0 32,1 0-16-32,-2 0 16 15,2-2 8-15,-2 0-8 16,2 2 0-16,-1 0 0 0,-4 0 0 15,-2 0 0-15,3 0 0 0,-1 0 0 16,-2 0 8-16,2-2-8 31,1 0 0-31,-1 0 0 0,-2-2 0 16,2 2 0-16,-1 1-16 0,3-3-32 31,-1 0 80-31,-2 1-32 0,4-1 8 0,-6 2 0 0,5-2 0 16,1 2 0-16,-2-2-8 15,4 0 0 1,1 2 0 0,-1-2-8-16,2 2 8 0,-1 0 8 0,1 0 0 15,1 0 0 1,2-2 0-16,0 2-8 0,1-2 0 0,-4 2 0 31,4-2 0-31,-2 2 0 16,-3 0 0-16,1-2 0 15,-4 0-72-15,-1 2 72 0,1-2 48 16,-2 0-40-16,0 0 0 15,-1 0-8-15,1 0 0 0,-3 2 0 32,2-2 0-32,2 3 8 15,-2-1-8-15,-1-1 0 0,1-1 0 16,0 0-8-16,-1 2 8 15,1-2 0-15,-3 0-8 16,3 0 0 0,-5 0-32-16,2 0 32 15,0 0 8-15,-2 0 0 16,1 0 0-16,0 2-8 0,0 0 0 15,2 0 0-15,-1 0 0 0,2 0 0 16,-1 0 8-16,2-2 0 16,-1 0 0-16,3 2 0 15,-2-2 0 1,2 0 0-16,-1 0-8 15,3 0 8-15,-2 0 0 0,3 0 0 16,-2 0 0-16,2 0 0 16,3 0 0-16,-1 0 0 0,1 0 0 15,2 0 0-15,1 0 0 16,-1 0 0-1,2 0 0-15,1 0 0 16,1-2 0-16,-1 0 0 0,2-2 0 16,1 0-8-16,-1-1-32 15,0-2 40-15,3 3 8 0,0 0 0 31,-2 0-8-15,2 2 8-16,0-2-16 0,1 0-72 0,2 2 80 16,-3-2 64-16,2 0-56 15,-1 0 0-15,6-2 0 16,-7 2 0-16,-2 0-8 0,5 0 0 31,-5-1 8-31,2 2-8 16,0 1 0-16,-3 0-8 0,0-2 8 15,1 2 0-15,-1-2 8 16,-1 2-8-16,1-2-8 15,1 0 0-15,2-1 8 0,0 2 0 16,0 1 8-16,1-2-8 16,1 0-8-1,4 2 8-15,-4-2 0 0,4 2 0 16,1-2 8-16,1 2-8 15,-2-3 8-15,0 2-8 16,1-1 0-16,1 0 0 0,-7-2 0 16,2 2 0-1,-4-2 8-15,-4-1-8 16,-3 4 0-16,-4-1 8 15,-2 0 0-15,-1 2-8 0,0-2 0 16,-6 2 0-16,5 0 0 16,-3 2-8-1,-2 0 0-15,1 0 0 16,-3 0 0-16,4 0 0 0,-2 0 8 15,0 0 0-15,0 0 0 16,3 0 0-16,-3 0 0 16,3 0-8-16,2 0 8 0,-1 0-32 15,4 0 32-15,0 0 0 31,5 0 0-31,0 0 0 0,3 0 0 16,-5 0 0-16,5 0-8 16,2 0 8-1,0 0 0-15,3 4 8 0,-2-2-8 0,-1 0 0 31,-1 0-8-31,3-2 8 0,-3 2 0 16,-2 0 0-16,-2 0 0 0,-4 0 0 16,1-1 8-16,-4 1 0 15,-1-2-8 1,0 2 8-1,4 0-8-15,-9-2 8 0,5 3-8 16,-3-1 0-16,1-2 0 16,-2 2 0-16,-1-2 0 0,3 2 0 0,2-2 0 15,0 2 0-15,1-2 8 16,4 2-8-16,-2 2 0 31,0-2 0-31,5 0-8 0,-2 0 8 16,5 2-8-16,2-1 8 15,-2 2-8-15,1-1 8 0,1 2 0 16,-3-2 8-16,1-2-8 15,0 2 0-15,0 0 0 0,-5-3 0 32,5 4 8-32,-6-3-8 15,-1 2 0-15,-2 0 0 0,-1-2 8 16,2 0-8-16,0 0 0 15,-2 0 0-15,2 0 0 16,0-2 0-16,2 2 8 0,1 0 0 31,-1-2-8-31,-1 2-8 16,3-2 8-16,-4 2 0 0,1-1 0 15,-1 2 0-15,0-3-8 0,-3 2 0 16,1-2 8-16,-4 2-8 16,-2-2-24-16,1 2 32 15,-1-2 0 1,-1 2 0-16,1-2 16 15,1 0-16-15,-3 0 0 0,2 0 0 16,-1 0 0-16,-4 0 16 16,3 0-8-16,-3 0 0 0,2 0-8 15,1 0 0 1,-3 0 0-16,3 0 0 15,1 0 8 1,-1 0-8-16,-1 2 0 0,-1-2 8 16,-5 0-8-16,1 0 0 0,-2 0 0 15,-3 0 0-15,0 0 48 16,0 0-40-1,0 0 8-15,0 0-8 16,0 0 56-16,0 0-56 16,0 0 88-16,-3 6-96 0,-15 2-632 31,-11 2-2417-31</inkml:trace>
  <inkml:trace contextRef="#ctx0" brushRef="#br0" timeOffset="54176">16213 6985 1856 0,'0'0'7393'0,"0"0"-5248"0,0 0-593 16,0 0 345-16,0 0-273 16,0 0-408-1,0 0-480-15,0 0-215 16,0 0-97-16,0 0 16 0,0 0-104 15,0 0-136-15,0 0-48 16,0 0-80-16,0 0-8 16,0 0-8-1,0 0 136-15,0 0 8 16,0 0-40-16,0 0-40 0,0 0-48 15,0 0-16-15,0 0-48 0,4 0 0 16,4 5 280-16,3 3-160 16,0 1 176-1,2 3-120-15,2-3-24 16,-2 6-40-1,0-2-112-15,3 4 96 0,-3-2-96 16,0 4 56-16,0-2-64 0,1 0 0 16,-3-2 0-16,-3-2-8 0,4-3 8 31,-11-2 72-31,6-5-64 15,-4 2 48-15,-1-5-48 16,-2 0 0-16,3 0 0 0,-3 0 32 16,0 0-32-16,0 0 72 15,0 0-8-15,0 0 0 0,0 0-8 31,0 0-15-31,0 0-41 0,0 0 64 16,0 0-16-16,0 0 64 16,0-10 24-16,3-8-24 0,0-6-112 15,5-4 0-15,-3-4 8 16,5-2-8-16,-2-2 40 15,2 0-40 1,-1 1-8-16,-1 5 0 16,1 4 0-16,2 4 0 0,-5 6-16 15,2 4 8-15,-4 4-80 16,0 4 80-16,-4 1 0 15,0 3 0-15,0 0 0 16,0 0 0-16,0 0 0 16,0 0 0-16,0 0 8 15,0 0 0-15,0 0 8 16,0 0-8-16,0 0 0 0,0 0 8 15,0 0-8-15,0 0 0 0,0 0 0 32,0 0-272-32,0 0-1209 15,-4 0-1615-15,-11 0-7379 0</inkml:trace>
  <inkml:trace contextRef="#ctx0" brushRef="#br0" timeOffset="61311">11519 11011 1632 0,'0'0'1048'0,"-5"0"-240"0,2 0 24 16,-1 0 57-16,4 0-465 0,0 0-408 15,0 0-8 1,0 0-8-16,0 0-64 15,0 0 0-15,0 0 56 16,0 0 8-16,0 0 0 16,0 0 136-16,0 0 24 0,0 0-32 15,0 0-112-15,0 0 64 16,0 0-16-1,0 0 184-15,0-3-160 16,0 3 32-16,0 0 200 0,0 0 280 16,0 0 120-16,0 0 56 15,0 0 81-15,0 0-1 16,0 0-16-16,0-2-40 0,0 2 0 31,0 0-112-31,0 0-111 16,0-1-169-16,0 1-160 15,0-2-120-15,0 0 8 0,0 0 40 16,0-2 96-16,7 0-96 15,-2 2-24-15,1-2 0 0,-1 0-96 16,2-1 8-16,2 2 24 16,-1-1-72-1,-1 0 32-15,4 0 0 16,-3 0-48-16,-1 0 0 0,1 0 0 15,1 1 8-15,-2-1 0 16,-1 1 0-16,1 1-8 16,-1 0 0-16,4 0 8 15,-4-2 48-15,6 0 40 16,-4 2 32-16,3-2-32 15,-1-1 32-15,-2 1 0 0,3 0 64 16,-6 3-32-16,1-3-40 16,-4 2-64-1,3-2 32-15,0 2-32 16,-5 2-40-16,1-2 32 15,-1 2-40-15,4-2 8 0,-1-1 0 16,0 1 96-16,2 0-64 16,-2 0-40-16,4-2 48 0,1 2-40 31,0-1 40-31,-5-1-48 15,2 2 40-15,-2-2-48 16,2 2 8-16,-2 0-8 0,-1 2 0 16,-1-3 8-16,4-1 8 15,-2 2-8-15,1-2 64 0,0 0-56 31,0-1 32-31,1 1-48 0,-1 0 0 16,1-3 0-16,2 3 8 16,2-2 0-16,-4 2-8 0,5-1 0 15,-2-1 0-15,0-1 0 16,0 1 0-16,-3 2 0 15,1-2 8 1,-1 3-8-16,2-1 0 16,-7-1 0-16,5 1 8 0,-4 0 8 15,1 0-8-15,1 0 8 0,-1 0 32 16,4-1-48-16,-3-4 0 15,1 1 8 1,0 0-8-16,1-2 0 16,2 0 8-1,-6 0-8-15,7 2 0 0,-4-2-8 16,2 2 16-16,-3-2-8 0,2 0 8 15,-2 0 0-15,1 0 41 0,-3 0-41 32,-1-2 0-32,0 2 8 15,0-1 56-15,0 2-8 16,0 3 48-1,0 0 8-15,0 3-8 0,0 1 8 0,0 2-32 16,0 0-8-16,0 0-8 0,0 0-72 31,0 0 8-31,0 0-8 16,0 0-64-16,0 0-496 15,7 0-1457-15,-7 7-4064 16</inkml:trace>
  <inkml:trace contextRef="#ctx0" brushRef="#br0" timeOffset="63519">15483 11161 2720 0,'0'0'1568'0,"0"0"-407"16,0 0 359-16,0 0 496 0,0 0-311 15,-3 0-497-15,3 0-128 16,0 0-64-16,0 0-119 31,0 0-249-31,0 0-296 0,0 0-192 16,0 0-96-16,0 0-56 15,0 0 48-15,16 0 56 0,2 2 56 16,-2-2 32-16,2 0-16 15,1 0-40-15,-6 3-16 16,5-3-16 0,-2 0 112-1,-1 0-16-15,-1 0-40 16,6 0-40-16,-4 0 48 15,2 0 16-15,3 2-40 0,0 0-32 16,1 2-64-16,2-3 65 16,-1 1 47-16,0 0-64 0,1-2 8 15,-2 2-56-15,1 0 120 16,1 2-88-16,-1-2-16 0,-2 0 40 15,2 3 72-15,-2-3 40 0,-2 0-24 16,0-2 40-16,-1 0 8 16,1 2-56-16,-1-2 24 15,-5 0-24 1,0 0-40-16,0 0-56 15,-2 0 0-15,1 0 0 0,-1 0-24 16,2 0-64-16,-2 0 40 16,0 2-48-16,2-2 8 31,2 2-8-31,3 0 16 0,-1-1-16 15,1-1-48-15,0 2 48 16,-2 0-8 0,-3 0 16-16,0 0-8 0,0 0 0 0,-2 0 0 15,0 0 88-15,1 0-88 31,1 1-8-31,1 1-32 0,1-2 40 0,-6 0 0 16,4-2 88-16,0 0-88 16,-1 0 48-16,-1 0-48 15,3 0 16-15,-4 0-16 0,5 0 8 16,-2 0 40-1,3 0-48 1,-2-2 0-16,4 0-64 0,0 0 56 16,-2 2 8-16,0-2-96 0,-3 2 88 15,0 0 8-15,-3 0 0 31,-2 0 0-31,-4 0-8 0,1 0 8 16,-5 0-48-16,2 0 48 16,-2 0 0-16,0 0 8 0,0 0-8 15,0 0 8-15,0 0 0 16,0 0-8-16,0 0 0 0,0-3-384 15,-11-5-608 1,-15 2-1033 0,-13-1-11201-16</inkml:trace>
  <inkml:trace contextRef="#ctx0" brushRef="#br0" timeOffset="66950">11525 11049 96 0,'0'0'4000'32,"0"0"-4000"-32</inkml:trace>
  <inkml:trace contextRef="#ctx0" brushRef="#br0" timeOffset="67631">11525 11049 3488 0,'-103'20'2249'16,"100"-20"-1033"-16,3 0 264 0,-2 0 465 16,0 2-649-16,2-2-168 15,-3 0-224-15,3 0-335 16,0 0-41-1,0 0 24-15,0 0-96 16,0 0-112-16,0 0-136 0,0 0-128 16,0 0-72-16,0 0 0 15,0 0 0-15,10 0 48 16,3 0-40-16,5-6 72 0,1-4-24 15,4-5 16-15,1 2-72 32,-2-3 72-32,-5 0-64 0,-3 2-8 15,1 0 0-15,-7 6 40 16,0 2 48-16,-5 2 56 15,-3 1 72-15,2 3-8 0,-2 0-64 16,0 0 0 0,0 0 24-16,0 0 24 15,0 0 56-15,0 0-23 0,0 0 15 16,0 0-88-16,0 0-160 15,0 0-64-15,0 3-1745 16,0 5-6793-16</inkml:trace>
  <inkml:trace contextRef="#ctx0" brushRef="#br0" timeOffset="71122">11997 10598 1136 0,'0'0'1968'16,"0"0"-1144"-16,0 0-200 16,0 0-71-16,0 0-257 0,0 0-96 15,0 0-128 1,13-6 64-1,-8 4 104-15,-4-2-8 16,2 2 416-16,-3 2 56 0,2-2 184 16,-2 2 97-16,0 0-1 0,0-2-40 15,0-1-88 1,0 1-120-1,0 0-176-15,0-1-136 0,0 1-183 16,0-2-121-16,0 0-72 16,0 0 40-16,0 0 0 0,0-3-32 15,0 1 64-15,0-1 32 0,0-1 56 16,0-1 24-16,0 3 64 31,0-1-24-15,0 1-40-16,2 0-24 0,-2-1-32 0,0 3 40 15,0-2 32-15,0 3-64 16,0-3-8-16,0 0 0 0,0-3 64 31,0 3-136-31,0-1 24 16,0 1-8-16,0-3 16 15,0 3-32-15,0-2-24 0,0 1-8 16,0-2 32-16,0 1 41 15,0-2 23-15,0-2-88 0,0 0 8 16,0 2-16 0,0-2 16-16,0 0 32 15,0 0-56-15,0 2-56 16,0 2 112-16,0 0-24 0,0 0-40 15,0-2-40-15,0 2 32 16,-2-2 0-16,0 0 0 16,2 0 0-16,-3-3-40 15,2 0 0-15,1 1 64 16,-4-2-64-16,3 0 88 15,-1-1 0 1,-1 2-24-16,-2-2 40 0,2 2 16 0,-2-2-8 16,2 1-24-1,-4 1 0-15,2-2-24 16,-1 0 16-16,3 0-40 15,-2 2 0-15,0-2 40 0,2 3 8 16,-4 0-40-16,6 0 56 16,-4 2-56-16,2 0-32 0,-1 2 32 31,-2-2-40-31,4 2-8 15,-1-2 0-15,0 0 8 16,0 0-8-16,-2-2-8 0,3 2 0 16,-3-3 0-16,4 2 0 15,-6-3 0 1,2 2 8-1,1 0 40-15,-1-1-40 0,-2 2-8 0,4-1 8 16,-2 1 72-16,0 3-32 16,4 1-32-16,-4-1 56 0,0-1-64 15,3 3 0-15,-2-1 0 16,2-1 0-16,0 1 0 15,-1-3 40-15,2 3-48 16,-4-1 8 0,0-1 0-16,3 1 0 0,-3 2 0 15,1-1 8-15,-1-2-8 0,1 1-8 16,0 0 8-16,-3-2-8 31,2-2 8-31,-1 0-8 16,-2-2 0-16,0-2 0 0,-4 2 8 15,4 2 8-15,-1-1-16 0,4 2 48 16,-3 1 0-16,-4 1 8 15,6 0-8-15,-4 1-32 16,4-2-8-16,-7 1-8 0,2 4 88 31,-2-5-80-31,-3 1 80 16,-1-1-8-16,3 1-32 0,-4-1-32 15,2 1-8-15,0 2-8 16,4-1 48-16,0-1-32 31,0 3-16-31,6 2 8 0,-6-1 0 16,1 1 0-16,3-2 0 15,-8-3 0-15,1 3-8 0,-2-2 8 16,-1 1 8 0,-3-4-8-16,2 3 0 15,1-1-8-15,0 0 8 16,3 1 8-16,1 2-8 0,3 2 0 15,-1 0-8-15,3 1 0 16,1-1 0-16,-2-1 8 0,-1 3-8 16,2-2 8-16,-2 2-8 0,-2-2 0 31,2 2 0-31,-2 0 8 15,0 0-8-15,-1-2 0 0,-3 3 0 16,6-4 0 0,-3 1 8-16,-1 2-8 0,2-2 0 0,2 0 0 15,-2 0 0-15,6 0 0 31,-4 2 0-31,3 0 0 0,0 0 0 16,5 2 0-16,-2-1 0 16,-2 1-64-16,3 0 56 0,0-3 16 15,-4 1-8-15,5 0 8 16,-2 0-8-16,0 2 0 15,1 0-88-15,2 0 88 0,2 0 0 32,-3-2 0-32,3 2-8 15,0 0 8-15,0 0 0 0,-2 0 0 16,2 0 80-1,-2 0-80-15,-1 0 0 0,2-2 0 16,-3 2-8 0,1-2 16-16,0 2-80 0,-2-2 72 15,5 2 0-15,-6 0 0 16,4 0-8-16,2 0 8 0,0 0 24 15,-2 0-24-15,2 0 0 16,0 0 0-16,0 0 16 16,0 0-16-16,-1 0 0 15,1 0 56-15,0 0-48 16,-3 0-8-16,-2 0 80 15,1 0 40-15,0 0-104 0,-4-2 120 16,1-2-96-16,-4 0-40 31,-1 2 0-31,0-2 8 0,-1 0 0 16,-4-2 40-16,3 2 0 15,-2 0-40-15,-4-2 97 0,-2 2-97 16,-1-2 40-16,-4 0-48 16,3 2 0-16,-2 2 112 15,-2 0-112 1,2 0 64-16,1 2 80 15,-1 0-72-15,1 0-32 16,3 0-32-16,-1 0 56 0,1 0-64 16,2 0-8-16,-1 0 8 15,4 0 72-15,0 0-64 31,-2 0-8-31,1 0 16 0,4 0-8 0,-2 0 0 16,3 0 0-16,1 0-8 16,1 2 0-16,0-2 8 0,1 0-8 15,4 2 0-15,-1-2 0 16,1 0 8-16,-4 0-8 15,0 0 16-15,1 0-8 16,-3 0-8 0,6 0-32-16,-2 0 32 0,0 0 8 15,1 2-8-15,2-2 16 0,2 0-8 16,-2 0-8-16,4 0 16 31,-4 0-16-31,0 0 8 16,2 0-8-16,-5 0 8 15,4 0-8-15,-4 0 8 0,4 0 0 0,-3 0-8 16,1 0 8-16,1 0-8 15,2 0 0-15,-2 0 0 16,1 0 0-16,-2 0 0 0,4 0 8 31,2 0 0-31,-4 0-8 16,2 0 0-16,0 0 0 15,2 0 0-15,0 0 0 0,0 0 0 16,0 0-16-16,0 0-40 47,0 0 40-47,0 0-32 0,0 0-8 15,0 0 8-15,0 0 40 0,0 0-8 16,0 0 8-16,0 0 0 16,0 0-40-16,0 0 48 0,0 0-8 15,0 0 0-15,0 0-48 16,0 0 48-16,0 0-48 0,0 0 8 15,0 0-16-15,0 0-32 16,0 0 48-16,0 0 40 16,0 0 0-16,0 0 8 0,0 0 0 0,0 0 8 31,0 0 0-31,0 0 48 15,0 0-8-15,0 0-32 0,0 0 32 16,0 0-48-16,0 0 16 16,0 0-8-16,0 0-8 15,0 0 48-15,0 0-48 0,0 0 16 47,0 0-8-47,0 0 40 0,0 0-32 16,0 0-8-16,0 0 0 15,0 0-8-15,0 0 0 16,0 0 0-16,0 0-8 0,0 0 8 15,0 0 0-15,0 0 0 16,0 0 0-16,0 0 0 0,0 0 0 16,0 0 16-16,0 0-16 31,0 0 0-31,0 0-8 15,0 0-40-15,0 0-8 0,0 0-16 0,0 0-24 16,0 0 0-16,0 0 0 16,0 0-41-16,0 0-111 0,0 0-256 15,0-6-448-15,0-16-712 16,4-1-2377-16,-4 4-4969 15</inkml:trace>
  <inkml:trace contextRef="#ctx0" brushRef="#br0" timeOffset="74611">10178 9078 1040 0,'0'0'1416'0,"0"0"-504"0,0 0-192 31,0 0 73-31,0 0 31 16,-4 0-144-16,2 0-208 0,2 0-32 15,0 0 104-15,0 0 344 16,-3 0 217-16,3 0-273 15,0 0-144-15,0 0 8 0,0 0-24 16,0 0-168 0,0 0-400-16,0 0-104 15,0 0-2952-15</inkml:trace>
  <inkml:trace contextRef="#ctx0" brushRef="#br0" timeOffset="76766">11680 10814 3832 0,'0'0'4393'16,"0"0"-3232"-16,0 0-145 16,0 0 376-16,-11 2-224 0,8 0 1 15,1-2-225 1,-4 2-264-16,1 0-288 15,-2 3-56-15,1-1-128 16,-4 0-56-16,4 1 40 0,-1-1-64 16,1 2 40-16,-1-2 32 15,3 1-80-15,-3 1-16 0,1-2 16 16,-1 0 16-1,-1 1-16 1,2-1-48-16,1 0-8 0,-5 1 136 16,0 1-48-16,-1-2-72 0,0 1-15 15,-1 3-57-15,4 1 8 16,-1-3-8-1,1 2 40-15,3-1-48 16,-3 0 0 0,3-3 0-1,0 0 8-15,3 0-8 0,-1-2 8 16,-2 0 0-16,4 0 56 15,-1 0-48-15,-3 1 104 0,0-1-64 16,1 3-48-16,-1 1 8 16,-3-2-8-16,4 0 8 15,-4 0-8-15,5 0 0 0,-5-1 64 16,5-1-64-16,-2 1 0 15,2-1 0-15,-4 2 56 0,6-2-56 32,-3 0 88-32,-2 0 16 0,3 2-48 15,-4-2-48-15,4 0-8 16,-3 2 0-1,1-2 0-15,5 0 48 0,-7-1-48 16,6-1-8 0,-3 3 0-16,-2-1 8 0,4 2 0 15,-4-2 0-15,1 2-8 16,0-2 8-16,-1 0 24 0,-1 2-24 15,-2-2 56-15,2 2-56 16,1-2 56-16,-1 2-64 0,-2 0 8 31,2 0-8-31,-1 0 8 16,2 0-8-16,1-2-80 0,0 2 80 15,0-2 56-15,3 0-48 0,-2 1 0 16,-1-1 0-16,1-2-8 16,0 1 8-1,-3-1 64 1,-1 2-32-16,0-2-32 0,0 0 64 15,-3 0-24-15,1 0-32 16,-1 0-8-16,-1 0 8 0,1 0-8 16,1 0 0-16,-4 0 0 15,3-2 56-15,2-1-56 16,-7-4 0-16,5 1 0 0,0 0-8 31,1 0 0-31,0 1 0 16,2 0 16-16,2 1-16 0,1 0 8 0,-2 0-16 15,3-2 16-15,-3 2-16 16,2 0 8-16,2-2-8 31,-5 0 0-31,5 2 0 0,0 0 8 16,-2 0 0-16,5 2 0 15,-2 2 8-15,2-2-8 0,0 2 0 16,0 0 0-16,0 0 64 0,0 0-64 15,0 0-48-15,0 0 48 16,0 0 0 0,0 0 8-16,0 0-8 15,0 0 0-15,0 0-48 16,0 0 8-16,0 0 32 0,0 0-120 15,0 0-16-15,0 0-160 32,-10 0-408-32,4 0-1993 0,-5 0-10818 31</inkml:trace>
  <inkml:trace contextRef="#ctx0" brushRef="#br0" timeOffset="81496">20533 11113 1360 0,'0'0'1712'0,"0"0"-128"16,0 0-271-16,0 0 591 16,-29-4 57-1,26 2-777-15,-2 2 56 16,4-1 384-16,-3 1-271 15,4-2-401-15,0 2-168 0,0 0-168 16,0 0-184-16,0 0-160 16,0 0-176-1,0 0-48-15,0 0-48 16,0 0-8-16,0 0-112 15,10 0 56-15,5 0 56 0,2 0 16 16,6 0 40-16,0 0-40 16,1 0 0-16,-2 0 0 15,-2 0 0-15,2 0 40 16,1-3-40-1,1 1 80-15,-1 0-80 16,-1 0-8-16,1 0 48 0,-4 0-48 16,-6 2 0-16,0 0 8 0,3 0 8 15,-9 0-16-15,6 0 0 16,-8 0 8-16,4 0-8 15,-1 0 24 1,4 0-24-16,-4 0 8 16,0 0 0-16,3 0 0 15,0 0 0 1,1 0 0-16,-1 0 56 0,0 0-64 15,-3 0 8-15,1 0 0 16,0 0 0 0,-2 0 0-16,2 0 1 0,-1 0-1 0,-3 0-8 15,2 0 0-15,-1 0 8 0,1 0-8 16,-1 0-8-16,-3 0 8 15,-1 0 0-15,4 0 16 16,-2 0-16 0,-3 0 8-1,1 0 0-15,3 0-8 0,-5 0 0 0,0 0 0 16,0 0 0-16,3 0 0 15,-3 0 0-15,0 0-49 16,0 0-551-16,0 2-2056 0,-15 4-7114 16</inkml:trace>
  <inkml:trace contextRef="#ctx0" brushRef="#br0" timeOffset="84488">11543 10880 5025 0,'0'0'1672'16,"0"0"-1176"-16,0 0 80 16,0 0 408-16,0 0 1 15,0 0-377 1,0 0-296-16,0 0-48 0,0 0 376 15,0 0 72-15,0 0-200 16,0 0-176-16,0 0-96 0,0 0-96 16,0 0-136-16,0-2 0 15,0 2 96 1,0 0-32-16,6-2 144 15,-2 2-104-15,-3-2 49 0,6 2 87 16,-4-1-96-16,-1-1-16 16,4 0-32-16,-6 0-56 0,5-2 16 15,1 0-56-15,-2-1 136 31,2-1-64-31,1 0-8 0,-1 1-8 16,2-1 32-16,-3 2-48 16,1-3-24-16,-1 3-16 0,0 0 0 15,0 2 0-15,1-2 0 16,-1 1 8-16,0 1-8 15,3-2 0-15,-6-1 40 16,4 1-40 0,4 0-8-16,-4-2 8 15,1 2-8-15,-1 1 0 0,1-1 8 16,2 2-8-16,-4-1 0 15,2-1 8-15,-6 2 0 16,6-2 8-16,-7 2-8 0,3 0-8 16,-1 0 48-1,1 0-48-15,0 0 0 16,-3 0 8-16,3 1 0 0,-1-3-8 15,4 1 48-15,-6-1-48 16,4 2-8 0,-3 0 8-1,2 0 8-15,-3 2-8 16,4 0 8-16,-4 0 0 0,0 0-8 0,0 0 56 15,0 0-40-15,0 0 40 0,0 0 8 16,0 0-64-16,0 0-808 31,-7 2-5034-31</inkml:trace>
  <inkml:trace contextRef="#ctx0" brushRef="#br0" timeOffset="88342">11241 11027 1040 0,'0'0'2576'16,"0"0"-1135"-16,0 0-161 16,0 0 40-16,-10-6-56 0,10 6-175 31,0 0-361-31,0 0-160 15,0 0-112-15,0 0 8 0,0 0-120 16,0 0-200-16,0 0-96 16,0 0-48-16,0 0-8 15,0 0 8-15,0 0-8 0,0 0 8 16,4 0 8-16,2 0-8 31,0 0 0-31,1 0 0 16,3-2 168-16,-2-2 0 0,3-3 24 0,7 2-56 15,-2-3-40-15,3 2 16 16,4-2-48-16,-4 1-16 15,2 2 16 1,-3-1-56-16,-3 0 0 16,-4 0 0-16,-1 1 40 15,-4 3 32-15,-1 2-64 0,-5 0-8 16,1 0 40-16,-1-2 33 0,0-1-81 15,0-1-105-15,-4 0-2943 0</inkml:trace>
  <inkml:trace contextRef="#ctx0" brushRef="#br0" timeOffset="91167">11740 10839 4961 0,'0'0'3104'16,"0"0"-1575"0,0 0-161-16,0 0 144 0,0-2-184 0,0 2-519 15,0 0-249-15,0 0-376 16,0 0-184-16,0 0-48 15,0 0-648 1,0 0-1569-16,0 0-4216 0</inkml:trace>
  <inkml:trace contextRef="#ctx0" brushRef="#br0" timeOffset="92326">11642 6449 4520 0,'0'0'6362'16,"0"0"-3850"-1,0 0-1031-15,0 0 175 16,0 0-32-16,0 0-719 16,0 0-537-1,0 0 24-15,4 129 256 0,1-82-88 0,0-2-160 16,-3-7-168-16,4-8-48 15,-6-9-56-15,5-4-8 16,-5-11-104-16,2-3 40 16,-2-3 24-16,0 0 64 15,0 0 0-15,0 0 24 0,0-11-168 31,-7-27-1192-31,-4 2-856 0,0-3-3161 16</inkml:trace>
  <inkml:trace contextRef="#ctx0" brushRef="#br0" timeOffset="92555">11577 6138 9378 0,'0'0'4809'15,"0"0"-3497"-15,0 0-528 16,0 0 168-16,0 0-256 0,0 0-480 16,0 9-144-1,3 6-72-15,17 17-496 16,-4-4-1632-1,-3-1-5322 1</inkml:trace>
  <inkml:trace contextRef="#ctx0" brushRef="#br0" timeOffset="93062">11876 6413 6649 0,'0'0'3873'15,"0"0"-2945"-15,0 0-304 31,0 0-48-31,0 0 304 0,-20 110-255 16,20-72-337-16,0-4-120 16,0-4-168-1,0-5 0-15,0-8 0 0,7-4-48 0,1-9-48 0,3-4 16 16,0 0 64-1,1-23 16 1,-1-7 72-16,0-8 104 0,-3-4 104 16,-1 0 264-16,-2 4 8 15,-5 4 312-15,0 6-120 16,0 3-168-16,-7 10-40 0,-4 2-119 0,0 7-257 31,-1 6-160-31,4 0-304 16,3 6-1481-16,1 9-2280 0,4-3-2704 15</inkml:trace>
  <inkml:trace contextRef="#ctx0" brushRef="#br0" timeOffset="93394">12065 6181 8281 0,'0'0'3217'0,"0"0"-1425"0,0 0-247 16,0 0-433-16,0 0-304 16,0 0-416-16,0 0-144 0,-38 120-96 31,38-101-120-31,4 0-32 15,7-6-56-15,8 0 40 16,1-3 16-16,-1-2 0 0,-1-3 16 16,-2 0-8-16,-5-1-8 15,1 0 16-15,-4 0-16 16,-8 2 16-16,0 3-8 15,0 6-8-15,0 7 152 16,-15 6-152-16,-6 0-56 16,3-2-680-16,1-12-1528 0,5-8-937 15,11-6-4513-15</inkml:trace>
  <inkml:trace contextRef="#ctx0" brushRef="#br0" timeOffset="93779">12265 6128 9177 0,'0'0'2169'0,"0"0"-481"16,0 0 9-16,0 0-617 15,0 0-440-15,14 21 112 0,-10 2-88 16,0 7-72-16,0 5-143 15,-3 1-233-15,-1 0-136 32,2-4 0-32,-2-6-80 0,5-5 8 15,-5-4-8-15,5-6 0 16,1-2-40-16,1-5 32 0,5-4 0 15,0 0-8-15,10 0 8 16,1-6 0-16,6-8 16 16,0-7 56-1,2 2-56 1,-2 0 0-16,-2 4 0 0,-7 0 40 0,-4 6-40 15,-5 3-8-15,-4 2-48 0,-6 2-96 16,-1-1-305 0,0 1-159-1,-5-6-272-15,-9 1-2945 16,-2-3-2984-16</inkml:trace>
  <inkml:trace contextRef="#ctx0" brushRef="#br0" timeOffset="93958">12441 6128 5617 0,'0'0'3881'16,"0"0"-2873"-16,0 0 688 15,0 0 201-15,-3 111-369 0,3-64-560 16,-2 4-176 0,2-2-160-16,0-2-104 0,0-5-175 0,0-6-225 15,0-4-64-15,0-6-64 31,-3 4-777-31,-4-6-1855 0,-2-5-6258 16</inkml:trace>
  <inkml:trace contextRef="#ctx0" brushRef="#br0" timeOffset="94340">11942 7011 3104 0,'0'0'5057'0,"0"0"-3496"16,0 0 287-16,0 0 120 15,139-71-239-15,-92 51-489 0,1 2-304 16,4 1-416-16,-5 0-168 15,-1 3-80-15,-4 2-23 0,-11 2-105 16,0 2-136-16,-12 2 0 31,-6 2-8-31,-8 0-465 0,-5 4-831 16,-11 0-384-16,-14 0-6666 0</inkml:trace>
  <inkml:trace contextRef="#ctx0" brushRef="#br0" timeOffset="94717">11992 6751 8265 0,'0'0'4673'16,"0"0"-3504"-16,0 0-201 16,0 0-8-16,0 0-600 0,0 0-72 15,-65 123-104-15,48-87-40 16,0-8-48-1,1-4 56-15,5-5 120 32,1-8 120-32,1-1 32 0,1-3-47 0,1-5 39 0,2 0-144 15,5 0 16-15,-3-2 8 0,3 0-176 16,0 0-120-16,0 0 0 31,0 0-128-31,-4068 0 8 0,8159 0 120 16,-4067-2 0-1,10 0 8-15,-4 0-8 0,20 2-64 0,-11 0-1513 16,-6 6-4384-16</inkml:trace>
  <inkml:trace contextRef="#ctx0" brushRef="#br0" timeOffset="95526">11924 7039 4825 0,'0'0'2688'0,"0"0"-1216"16,0 0 9-16,0 0-121 0,0 0 352 16,57 6-471-16,-40 0-377 15,6 1-344-15,1-1-280 16,0 3-120-16,1-3-72 0,4 1-48 15,-2 8-448-15,-6-3-2025 16,-5-1-5752-16</inkml:trace>
  <inkml:trace contextRef="#ctx0" brushRef="#br0" timeOffset="100410">13526 6772 4905 0,'0'0'4288'16,"0"0"-3159"-16,0 0-609 16,0 0 736-1,0 0 632-15,-19 6-487 0,3 12-705 0,-2 7-256 16,-8 10 104-16,-6 3 184 31,-9 4-272-31,-2 3-176 0,-6-4-176 16,-2 3 17-16,-3-1-25 15,-2-3-16 1,1-2-64-16,2-5 64 0,-4 1-72 0,4-2-8 15,-9-2 0-15,1 0 16 16,-4-3-16-16,-1-3 8 0,-2-3 64 16,4-8 0-1,-2-2-16-15,-1-7 64 16,4-4-48-16,-6 0-64 15,3 0-8-15,-2 0 0 0,3-13 16 16,6 2-16-16,0-1-8 16,-2-3 8-16,0 0 0 15,1-2-8-15,2 2 0 16,3-6-72-16,2 1 32 15,-2-4-72-15,0 0-24 32,-5-2 88-32,-3-2 56 0,0 0 0 15,7-4 8-15,7-4-8 16,7-9-56-16,5-6-56 0,8-9-8 15,3-7 31-15,5-5 33 16,11-4-120-16,4-7 128 0,6-3-72 16,0-6 48-1,23-1 64-15,10 3-56 0,9 7 56 0,0 4-144 31,8 9 72-31,4 12 64 16,-1 7-56-16,2 10 72 16,1 3 48-16,4 4-40 0,3 2 56 15,5 2-56-15,0 1-8 31,5 1 0-31,6 2 0 0,0 4 8 16,5 2 8-16,0 4-16 16,0 10-8-16,-4 4 0 0,-2 2 0 15,-4 2 0-15,-4 12 8 0,-6 6 0 16,-2 0-8-1,-4 2 8 1,-2 0-56-16,-1 2 56 0,-1 1 16 16,-3 0-16-16,-2 3 0 15,2 2-8-15,-9 0 0 0,0 2 0 16,-3 0 8-16,-3 0 0 0,-2 0-40 31,-5 0 40-15,-5 3 48-16,0-1 0 0,-3-2 0 0,-5 0 72 15,-1 0 8-15,-2-1-16 16,-2 1-56-16,-3 0-48 15,2 2 80-15,-2 0 8 0,3 2-16 16,-4-1-24-16,2 2-48 16,-1-3 0-1,2-2 8-15,0-3-16 16,-1-6 0-16,-1-1 0 15,1-1 41-15,-3-6-41 0,4 2 0 16,-7-4 8-16,3 0 0 31,-2-3-8-31,-3-3 8 0,-1 2 0 16,3-1 0-1,-3-2 56-15,0-1-56 0,0 1 48 16,0-1-56-16,0-3 0 0,0 2 8 16,0 0 8-16,0 0-16 15,0 2 48-15,0-1-40 0,0-3 40 16,-3 1-40-1,3-1 40-15,0-2 0 16,0 0 40-16,-1 0-24 16,-1 0-24-16,-25 0-40 0,2 0-2049 15,-9 0-10345-15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21:24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10692 5655 12762 0,'-19'0'4169'0,"1"-12"-2753"16,-5-13-655-16,-1-5 247 15,1-6 88-15,9-4-296 0,2-5-448 16,12-6-216-16,0-1-136 31,12-1 88-31,15 4-88 0,10 4 0 16,2 7-160-16,6 12 152 0,1 11-216 15,-3 9-136-15,4 6-72 16,0 4 120-16,-2 20-104 0,-5 10 40 15,-6 10 136-15,-8 8 72 16,-8 6 64 0,-12 6-16-1,-6 4 120-15,-4-2 48 0,-21-3-40 0,-7-9 248 16,-5-8 192-1,1-12 40-15,-1-10-80 0,2-6 8 0,1-8-8 32,3-4-184-32,0-6-144 15,1 0-80 16,1 0-136-31,8-10-496 0,3-8-400 0,10-8-552 0,8-24-1481 0,0 3-3152 0,11 6-2529 16</inkml:trace>
  <inkml:trace contextRef="#ctx0" brushRef="#br0" timeOffset="181">10811 5424 1696 0,'0'0'7041'0,"0"0"-4936"0,0 0-825 0,0 0 480 16,0 0-391-16,0 0-561 31,0 0-376-31,0 54-40 0,0-20-136 15,2 6-256-15,0 22-480 0,1-11-3497 16,-3-7-7625-16</inkml:trace>
  <inkml:trace contextRef="#ctx0" brushRef="#br0" timeOffset="1185">16105 5680 5945 0,'0'0'3248'0,"0"0"-1231"16,0 0-17-16,-102-111-183 15,65 64-505-15,-3-4-240 16,3-4-320-16,3-1-232 0,6 2-183 15,9 2-137-15,11 2-48 16,8 6-8 0,0 3-128-16,21 5-16 0,16 4 0 15,5 2-48-15,8 6 40 16,8 6-104-16,2 6 64 15,1 8-24-15,1 4 8 0,-6 0 56 16,-4 8-40 0,-4 10-24-16,-10 4 24 15,-3 5 48-15,-12 0-8 0,-1 6 8 16,-9-4 48-16,-1 4 56 15,-8-3 16-15,-2-3-40 16,-2-1 256-16,0-3-136 0,-2-1-88 31,-14 0-24-31,-5 2-88 0,-5 6-664 16,-22 20-1217-16,6-6-2944 15,6-1-1464-15</inkml:trace>
  <inkml:trace contextRef="#ctx0" brushRef="#br0" timeOffset="1849">16026 5204 8025 0,'0'0'2793'0,"0"0"-1561"31,0 0 168-15,0 0-127-16,0 0-409 0,0 0-368 0,0 0-216 15,0 0-104-15,118-36-40 16,-107 36-16-16,-1 0-16 15,-4 4-16-15,-4 7 40 0,-2 6 120 32,0 2 48-32,0 5-144 15,-8 3 56-15,-3-1-72 0,-2-2-88 16,-2-4 0-16,2-4-48 0,2-2 80 15,-2-4-8-15,2-2 144 16,1-2 57-16,4-4 79 0,4 0-40 16,2-2-96-1,0 0-208 1,0 0-8-16,0 0-112 0,2 0 0 15,15 0 48-15,4-8 64 0,4 2 8 16,2-1 0-16,-3 0-8 16,2 1-72-16,-2 4-841 0,-3 0-1343 31,-9 2-4401-31</inkml:trace>
  <inkml:trace contextRef="#ctx0" brushRef="#br0" timeOffset="2272">16071 5607 4384 0,'0'0'2361'0,"0"0"-1553"15,0 0-88-15,0 0 641 0,0 0 87 16,25 0-200-16,-14 0-176 15,5 0-199-15,2-8-241 0,3-3-80 16,5 0-56 0,3-3-184-16,-2-1-152 15,5 0-48-15,-6 0-104 16,0 2 88-16,-7-2-96 0,-2 2-568 15,-9 0-1633-15,-5 5-4632 16</inkml:trace>
  <inkml:trace contextRef="#ctx0" brushRef="#br0" timeOffset="18254">12005 11526 6409 0,'0'0'4313'0,"0"0"-3521"0,0 0 208 32,0 0 360-32,0 0-215 15,0 0-425-15,0 2-312 16,-7 2-144-16,-2 3 0 0,-3 2-32 15,-5 3-56-15,-1 4 96 16,-3 2-176-16,-2 0 80 0,1 1-112 31,-1-4 16-31,5 0-72 16,1-3-8-16,4-3 8 0,3-2 40 31,5-3-40-31,-1-2-8 0,6-2 8 0,0 0-8 16,0 0-72-1,0 2-24-15,0 0-104 0,11 2 48 16,10 2 88-16,6 1 56 15,1 4-16-15,6-1 24 0,-8-3-40 16,1 2 40-16,-4-1 8 16,-7-4 0-16,-3 0 0 15,-7 0 0-15,-1-4-8 16,-3 0-168-16,-2 0-720 15,0 0-720-15,0-10-1561 16,0-5-6241-16</inkml:trace>
  <inkml:trace contextRef="#ctx0" brushRef="#br0" timeOffset="18795">12023 11659 6513 0,'0'0'1864'0,"0"0"-1064"0,0 0 385 16,0 0-65-16,0 0-328 16,1 12 56-16,11-8-288 0,4-1-31 15,1 1-129-15,6 0 336 16,8 1-256-16,-1-1-128 15,3-2-24-15,2 2-48 0,1-2 0 16,-1 2-80 0,2-2-64-16,-1 1-80 15,4 1 0-15,-4 1-8 0,3-1-40 16,1 2-8-16,0 0 0 15,1 0 8-15,-7-1 8 16,4 2-8-16,-7-1 0 16,-3 0 8-1,-3-4 64 1,-2 2-72-16,0-4 0 15,-4 0 48-15,2 0-48 0,-2 0 0 16,4 0 64-16,0 0-64 16,2-8 0-16,-2 2 0 15,1-2-8-15,-1 3 0 16,-4 2-8-16,1-1-72 0,-6 4 8 0,-4 0 24 15,-4 0-8-15,-4 0 8 16,-2 0 32-16,0 0-72 31,0-4-32-31,-15-2-704 0,-7 0-1793 16,-2-1-3152-16</inkml:trace>
  <inkml:trace contextRef="#ctx0" brushRef="#br0" timeOffset="19415">12885 11567 8145 0,'0'0'2361'0,"0"0"-1673"15,0 0 136-15,0 0 504 0,0 0-415 16,0 0-201-16,0 0-64 15,0 0-240 1,71 27-72-16,-40-12-32 16,3 0-80-16,0 0-136 15,1 0 96-15,-4 4-88 0,-4-6-96 31,-1 2 8-31,-7-2 64 0,-2 0-24 0,-3-3-32 0,-3-3-16 32,-2 0 8-32,-3-3 56 15,-1 0-56-15,-2-2 0 16,-3-2 16-16,0 0 48 0,0 0 208 15,0 0 192-15,0 0-39 16,0 0-105-16,0 0-16 0,0 0-128 31,0 0-120-31,0 0 8 16,0 0-64-1,0 0-8-15,0 2 8 16,0 0 104-16,0 4 72 0,-10 1-48 16,-3 4-64-16,-4 1-64 15,-4 0 128-15,-2-2 48 0,4 2-16 16,-2-3 176-16,3-2-104 15,3-3-48-15,4 0 48 0,0-4-88 16,4 2 16-16,1-2-80 0,1 0-80 16,3 0-8-1,2 0-200-15,0 0-456 16,0-4-584-16,0-8-1897 15,-3 0-9049-15</inkml:trace>
  <inkml:trace contextRef="#ctx0" brushRef="#br0" timeOffset="21597">11801 13367 6489 0,'0'0'4657'0,"0"0"-3433"15,0 0 64-15,0 0-31 16,0 0-569-16,5 17-144 0,13-4 216 15,3 1-152-15,0 0-240 32,2 2-80-32,-2-4-104 15,-4 0-72-15,-2-1-56 0,-1-3-40 16,-2-1-8-1,-6-1-8-15,-3-4-760 0,1-2-1184 0,-4 0-2793 0</inkml:trace>
  <inkml:trace contextRef="#ctx0" brushRef="#br0" timeOffset="21795">11974 13318 8793 0,'0'0'3281'0,"0"0"-1240"0,0 0-329 31,0 0-848-31,0 0-544 15,0 0-320-15,0 0-256 0,-105 137-2128 16,81-97-5114-16</inkml:trace>
  <inkml:trace contextRef="#ctx0" brushRef="#br0" timeOffset="22787">11863 14851 9514 0,'0'0'2920'0,"0"0"-2080"15,0 0-416-15,0 0 297 16,0 0-369-16,0 0 304 15,37 2-136-15,-16 6-360 0,-2 4-24 32,4 2-88-32,-1 2 0 15,1 3 8-15,-4 0-56 0,-1 1-176 16,-5-2-616-16,-2-2-713 15,-4-6-495-15,-2-6-2345 0,-5-4-2488 16</inkml:trace>
  <inkml:trace contextRef="#ctx0" brushRef="#br0" timeOffset="23002">11981 14753 8129 0,'0'0'3889'0,"0"0"-3041"16,0 0-32-16,0 0-327 16,0 0-193-16,0 0-160 0,-71 102-136 15,50-48-168 1,6-7-1401-1,-1-8-3104-15</inkml:trace>
  <inkml:trace contextRef="#ctx0" brushRef="#br0" timeOffset="25615">21108 9361 12586 0,'0'0'4097'0,"0"0"-2617"16,0 0 201-16,0 0 247 15,0 0-824 1,0 0-960-16,-22 18-88 0,22 34-56 16,0 15 457-16,0 12-185 15,0 2 16-15,6-6-272 0,-1-7-8 16,3-7-8-16,-1-13-432 15,-1-10-545-15,2-12-447 16,-8-16-1201-16,0-8-2680 16,0-2-3617-16</inkml:trace>
  <inkml:trace contextRef="#ctx0" brushRef="#br0" timeOffset="25838">21126 9291 9273 0,'0'0'7138'16,"0"0"-5434"-16,0 0-1128 16,0 0-111-16,0 0 151 0,0 0-184 31,0 0-176-31,103-19-248 15,-77 19 80-15,0 0-88 0,-2 0-752 16,-4 19-641-16,-4-4-1479 16,-10 2-3722-16</inkml:trace>
  <inkml:trace contextRef="#ctx0" brushRef="#br0" timeOffset="26016">21115 9559 11810 0,'0'0'3969'0,"0"0"-3233"16,0 0 432-16,0 0-424 15,0 0-223 1,0 0-65-16,0 0-248 16,122 7-208-16,-65-12-624 0,-7-7-1705 0,-11 4-5305 15</inkml:trace>
  <inkml:trace contextRef="#ctx0" brushRef="#br0" timeOffset="26403">21267 9728 1712 0,'0'0'10562'15,"0"0"-7833"-15,0 0-1145 0,-38 107 136 32,35-73-783-17,3-1-473-15,0-2-304 0,0-8-104 16,8-5-56-16,7-6 0 0,1-6-88 15,3-6 32-15,7 0-56 16,0-16-40-16,5-16-120 0,1-10-273 31,-6-6 57-31,-4 1 8 16,-9 6 96-16,-6 3 384 15,-4 8 240-15,-3 7 336 0,0 10 209 0,0 7 95 16,0 6 32 0,0 0-304-16,0 0-440 0,0 8-168 15,0 11-176 1,2 7 88-16,7 2 88 15,-1 2-88-15,4-1-328 16,1-3-592-16,4-2-1017 0,-5-6-1968 16,-1-8-4384-16</inkml:trace>
  <inkml:trace contextRef="#ctx0" brushRef="#br0" timeOffset="26758">21578 9688 10722 0,'0'0'2904'0,"0"0"-1695"31,0 0 95-31,0 0 8 16,0 0-440-16,-5 110-480 16,2-80-247-16,3-8-1 15,0-6-144-15,0-6-48 0,0-6 40 31,0-4-64-31,0 0 72 0,0-4-161 16,0-16 65-16,5-8-152 16,8-4-96-16,0-2 32 15,3 2 200-15,2 5 40 0,-5 7 64 16,0 8-168-1,3 5 168-15,-5 7-104 0,-1 0-104 0,3 0 216 16,-2 9 200 0,0 6 168-16,-1-2-160 15,0 4-40-15,-2-3 8 16,-3-3-176-16,4 0-280 0,3-3-656 15,5-6-1512-15,1-2-2657 16,1 0-2833-16</inkml:trace>
  <inkml:trace contextRef="#ctx0" brushRef="#br0" timeOffset="27084">22051 9581 8489 0,'0'0'4009'16,"0"0"-2344"-16,0 0-209 0,0 0-344 31,0 0-160-31,-126 109-264 15,107-73-408-15,5 0-119 16,5-2-105-16,6-4-56 0,3-2 0 16,0-4 0-16,7-4 0 31,12-2-96-31,2-4 96 0,3-4-16 15,5-4-33-15,2-4-183 0,3-2-424 16,8 0-576-16,-5-8-1993 16,-11-4-6289-16</inkml:trace>
  <inkml:trace contextRef="#ctx0" brushRef="#br0" timeOffset="28193">22731 9457 10786 0,'0'0'3993'0,"0"0"-2201"15,0 0-88-15,0 0-783 0,0 0-497 16,0 0-368-16,2 0-56 15,16-6 0-15,4-9 8 16,1-2-8 0,1-4-96-16,-5 2-88 0,-2-1-160 15,-9 3-1-15,1 4-39 16,-9 3 176-16,0 3 208 0,0 5 8 15,0 0 200-15,0 2 104 0,-4 0 105 32,-1 0-145-32,3 2-128 15,-3 19-144-15,4 7 0 0,-1 10-8 16,2 3 8-16,0 6 0 15,0-1 0-15,0-2 0 0,0-4 0 32,-3-6 0-32,3-4 0 15,-5-8 0 1,2-3 0-16,-4-7 0 0,-2-5-96 0,-3-1 32 15,-2-3 16-15,-2-3 48 0,1 0-8 16,4 0 8-16,3 0 0 16,4 0 56-16,4-5-56 31,0 1-104-31,5 0-40 15,15-1 136-15,4-3-8 0,2-1-32 16,3-1 48-16,-5 5 0 0,-1-1-120 16,4 6-1009-16,-4 0-1615 15,-9 0-3602-15</inkml:trace>
  <inkml:trace contextRef="#ctx0" brushRef="#br0" timeOffset="28622">22791 9906 432 0,'0'0'8193'0,"0"0"-6264"15,0 0-849-15,-111-106-400 0,75 54-384 0,5-11-184 31,10-5-112-31,13-4-208 16,8-2 208-16,4 0 184 16,25 4 192-16,9 7-272 0,4 7 16 15,4 12 40-15,0 8-144 16,3 10-8-16,3 12-8 0,1 12-56 15,0 2-56-15,0 13 16 32,1 18 40-32,-9 11 56 0,-8 6 216 15,-3 4 184-15,-11 3-23 16,-9-1 39-16,-11-1 184 0,-3 2 136 15,-3-3-24 1,-16-2-96-16,-10 0-48 0,-7-3-224 31,-3-7 160-31,2-4-263 0,-1-8-73 16,7-6-96-16,0-6-72 15,-3-11-985-15,8-3-1791 0,5-2-6634 0</inkml:trace>
  <inkml:trace contextRef="#ctx0" brushRef="#br0" timeOffset="29481">22609 10582 7433 0,'0'0'1856'15,"0"0"-807"1,-5-112 279-16,6 59-8 16,27 2-215-16,7 0-321 0,14 6-40 15,1 10-232-15,3 8-24 16,2 16-264-16,2 11-56 15,-6 0-112-15,-2 16 32 0,-7 16-40 16,-5 8 112 0,-11 6 40-16,-9 6 144 15,-7 2-152 1,-10 3 64-16,0-1 8 0,-5-2-63 0,-17-2-97 31,-7-3 16-31,-5-4-8 16,-2-9-64-16,-1-6-48 0,-2-11-56 15,4-15-16-15,-2-4 8 0,-2-17-553 16,2-21-183-16,-2-11 136 15,11-10-792-15,9-1-41 32,19 4 401-32,0 7 704 0,10 11 248 15,14 12 144-15,5 11 424 16,0 4 424-16,2 9-167 0,-9 2 103 15,1 0-224-15,-4 0-40 16,-9 11-152 0,-3 4 32-16,-7 4 64 0,0 5 16 0,-9 1-144 15,-10 1-280-15,0-1-56 32,1-5-200-32,5-6 8 0,5-7 144 0,8 0-56 15,0-5-48-15,0-2-16 16,10 0 168-16,12 0 200 15,4 0-80-15,8 0-88 0,16 0-32 16,-8 0-1176 0,-10 0-4089-1</inkml:trace>
  <inkml:trace contextRef="#ctx0" brushRef="#br0" timeOffset="30458">22846 11643 4945 0,'0'0'6313'0,"0"0"-5081"0,0 0-480 16,-118-134 329-1,84 85-393 1,8-2-136-16,10 6-24 0,15 5-136 16,1 1-16-1,9 7-160 1,17 4-88-16,8 3-48 0,6 2 16 15,9 7-24-15,-1 6-56 0,6 8-8 16,2 2 0 0,-4 14 72-16,-5 16-64 0,-9 9 104 0,-4 6 80 15,-6 4 80-15,-9 2-40 16,-8 4-16-16,-6-1 25 15,-5 4-33 1,0-1-64-16,-6-4-72 16,-12-2-8-16,-6-5-8 15,-4-8-56-15,1-8 40 0,1-10 8 16,-6-8-40-16,1-10-16 15,-4-2 104-15,-4-8-40 0,-3-18-64 32,0-10-144-32,1-6 32 15,9-2-144-15,10-1-24 0,9 2 80 16,9 5 87-1,4-1-135-15,0 5 64 0,13 0 24 16,7 4 112-16,-1 4 40 0,4 2-88 16,-4 6-48-1,-1 4-8-15,0 5 0 16,-2 7 72-16,-5 2-88 0,2 0 88 15,-2 0 16-15,1 6 64 16,-4 5 8-16,0-1 80 16,-7-1-40-16,1 0 104 15,-2-1 0 1,0 0 152-16,0-2 56 0,0-2-136 15,0 2-112-15,0-4-104 0,0 0-16 16,0 0-16-16,0 0-320 31,0 2-24-31,6 0 184 0,2 2 112 16,1 0 64-16,0-2-8 15,-1 2 8-15,-1 0-8 16,-4 2-80-16,-3 8 88 0,0 5 8 16,-8 9 96-16,-13 2 16 15,-3 2-112 1,-13 0-112-16,11-10-920 15,5-12-3401-15</inkml:trace>
  <inkml:trace contextRef="#ctx0" brushRef="#br0" timeOffset="31634">23679 8295 3632 0,'0'0'10162'15,"0"0"-8297"-15,0 0-1489 16,0 0 128-16,-6 109 936 0,-12-49-551 16,0 4-433-16,0 1-216 15,1-7-64 1,4-8-120-16,2-14-48 15,4-12-8-15,5-12 8 0,-1-8-8 16,2-4-88-16,1 0-32 16,0-18-176-16,0-14-865 15,0-6 73-15,0-6 184 16,16-1 144-16,5 7 216 15,3 8 360-15,0 12 80 16,4 8 104-16,-4 10 48 0,3 0 400 16,1 13 216-16,-2 10-32 15,1 7-184 1,-3 2-32-16,-4-2-184 15,-1-1-56-15,-1-9-104 16,-7-7-56-16,0-4-8 0,1-9-8 16,-4 0-400-16,5-10-360 15,0-21-472-15,9-27-1689 0,-4 5-3152 31,-3 2 312-31</inkml:trace>
  <inkml:trace contextRef="#ctx0" brushRef="#br0" timeOffset="31827">24054 8312 488 0,'0'0'6729'15,"0"0"-3592"-15,0 0-281 16,0 0-287-16,0 0-785 0,0 0-623 31,0 0-561-31,-5 10-256 16,-1 16-232-16,-1 10 8 0,1 5 32 15,1 0-96-15,3 1-40 0,1-3 40 16,1-3-56-16,0-8-88 15,0-7-536-15,0-10-1145 0,8-9-2640 16,3-2-1832-16</inkml:trace>
  <inkml:trace contextRef="#ctx0" brushRef="#br0" timeOffset="32038">24131 8504 3392 0,'0'0'4489'16,"0"0"-2488"-16,0 0-105 16,0 0-280-1,-6 126-439-15,4-95-401 16,2-9-504-1,0-7-208-15,0-8-56 0,8-7 0 0,9 0 192 16,-1-16 104-16,-2-12 104 16,2-6-136-16,-6-2 80 0,-7 0 0 31,-3 4-32-31,0 9 0 15,-3 12-296-15,-11 11-24 16,-6 13-1064-16,4 19-3433 0,2 2-4897 0</inkml:trace>
  <inkml:trace contextRef="#ctx0" brushRef="#br0" timeOffset="32460">24500 8759 7521 0,'0'0'2561'0,"0"0"-1057"0,0 0 784 15,0 0-607 1,0 0-569-1,0 0-224-15,0 0-48 16,0 0-271-16,0 0-57 0,0 0-232 16,0 0-160-16,0 0-120 15,0 0-48-15,0 0-216 0,0 0-128 16,0 0-73-16,0 0 337 15,0 0 0-15,0 0 128 16,0 0 32 0,0-2 393-16,-2-2 199 15,-9 0-328-15,-1 0-168 0,1 0 48 16,3 2-32-16,5 0 24 15,-4 2-24-15,7 0-144 16,0 0-56-16,0 0-440 0,0 0-1009 31,2 0-1039-31,3 0-6362 0</inkml:trace>
  <inkml:trace contextRef="#ctx0" brushRef="#br0" timeOffset="35263">24582 8079 8601 0,'0'0'4337'31,"0"0"-3697"-31,0 0-23 15,0 0 391-15,0 0-80 16,5 82 96-16,-5-27-56 0,0 7-167 16,0 4-241-16,0-2-288 15,0-2-56-15,0-7 24 0,0-10-232 16,0-6 112-16,0-10-112 31,0-10 8-31,0-10-16 16,0-4-224-16,0-5-472 0,0-18-745 0,0-10-1319 15,0-8-7322-15</inkml:trace>
  <inkml:trace contextRef="#ctx0" brushRef="#br0" timeOffset="35525">24580 8024 8209 0,'0'0'2633'16,"0"0"-1841"-16,0 0 56 31,0 0 56-31,0 0 25 16,125 21-169-16,-95 7-152 0,-2 4 72 15,-9 4-96-15,-7 1 152 0,-9-1-168 16,-3 0-71-16,0-4-129 16,-23-2-160-16,-4-2-208 31,-4-4-80-16,-11-2-1257-15,8-10-1607 0,7-6-3314 0</inkml:trace>
  <inkml:trace contextRef="#ctx0" brushRef="#br0" timeOffset="36523">24700 8352 2760 0,'0'0'1688'0,"0"0"841"16,0 0-321-16,0 0-287 16,0 0-289-16,0 0-424 0,11 73-247 0,-11-56-385 15,0-4-216 1,0-6-144-16,0-3-168 15,0-4-40 1,0 0 48-16,0 0-56 0,5-14-320 16,3-4-240-1,7 0-40-15,-2 4 96 0,1 5 71 0,-1 9 185 16,-3 0 112-16,-2 0 136 0,0 13 152 31,-2 3 272-31,4 0-119 16,-4-4-105-16,6-3-120 0,-4-6-72 15,2-3 80 1,-2 0-88-16,-4-5-8 0,0-14-176 0,-4-3-393 15,0-1-679-15,0 2-768 32,0 3-489-32,0 6 177 0,0 6 1127 15,0 6 769-15,0 0 440 16,0 0 312-16,8 0 497 0,-3 12-209 15,3-1 440-15,-2 2-152 16,-1 3 168-16,1 0-191 31,-2 2-89-31,-4 0-264 0,1-1-184 16,-1-6-200-16,0-1-128 15,4-6-112-15,-1-4-824 0,-3 0-385 16,3-12-119-16,-1-12-160 16,-1-2 151-16,4-1 593 15,-5 2 856 1,0 5 1057-16,0 8 247 0,0 5 928 15,0 5-487-15,0 2-945 16,3 0-520-16,2 7 288 16,0 7-24-16,1 0-264 0,-1 2-56 15,2-4-192 1,1 0-32-16,0-4-848 15,2-2-624-15,-2-4-497 0,3-2 473 16,-1 0-440-16,-4 0 927 16,1-4 569-16,-3-2 440 15,-2 4 560-15,-2 2 1249 0,0 0 135 31,0 0-664-31,0 4-607 0,0 6 63 16,0 2-208-16,0-4-272 16,0-2-208-16,0-2-32 15,2-2-16-15,2-2-152 0,3 0-72 16,3 0-8-16,-2-6 24 31,1-4-48-31,-1 1 72 0,4-2-24 16,-7 1 64-16,1 0 144 15,-3 2 232-15,-1 0 288 16,-2 2 104-16,0 2-16 0,0 2 216 15,0 2-16-15,0 0-392 32,0 0-416-32,2 0-80 0,2 4-16 15,-4 6 40-15,5 1 0 0,0-4-96 16,-2-1-168-16,4 0-504 15,-4-6-96-15,-1 0-760 16,1 0-217 0,-3-6 449-16,0-7-649 15,0-2-1855-15</inkml:trace>
  <inkml:trace contextRef="#ctx0" brushRef="#br0" timeOffset="36823">25141 8350 968 0,'0'0'2192'0,"0"0"-503"15,0 0-465-15,0 0 104 16,0 0-496-16,0 0-56 0,0 0-287 31,-62-8-17-31,62 4 224 16,0-2-280-16,0-2-336 0,5-2-80 15,7 2-104-15,-3-1-200 16,7 2 16-16,-6 3 32 0,0 0 48 16,-2 0-144-16,0 0 200 31,-2 2 64-31,-2-3-33 0,-3 3 65 15,2 2 56-15,-3 0 112 16,0 0 681-16,0 0 39 16,0 17-136-16,0 5-512 0,-8 8 112 15,2 2 400-15,4 0-200 31,-1-2-216-31,3-6-216 0,0-6-64 16,0-6 0-16,0-3-176 16,0-9-768-16,8 0-504 0,0-11-713 15,-1-10-335-15,1-4-3960 0</inkml:trace>
  <inkml:trace contextRef="#ctx0" brushRef="#br0" timeOffset="36982">25141 8350 4352 0,'81'-40'2321'0,"-77"44"-729"15,1 11 537-15,0 4-849 16,3 1-376-16,-6 0-504 0,3-4-296 0,1-4-48 31,-1-3-56-31,1-7-696 16,6-2-1048-16,-1-9-1241 0,-5-7-7 15</inkml:trace>
  <inkml:trace contextRef="#ctx0" brushRef="#br0" timeOffset="37152">25331 8332 5313 0,'0'0'2832'16,"0"0"-671"-16,0 0-241 0,0 0-128 15,0 0-671-15,0 0-769 16,0 0 160-16,-105 142 280 15,67-86 0-15,2 1 48 0,5-6-247 32,6-6-201-32,4-11-216 15,4-8-128-15,4-6-48 0,-3-2-168 16,5-3-1113-16,-3-8-3736 0</inkml:trace>
  <inkml:trace contextRef="#ctx0" brushRef="#br0" timeOffset="38025">23794 9406 6145 0,'0'0'4169'0,"0"0"-2433"31,0 0 345-31,0 0 7 15,0 0-432-15,0 0-695 0,0 0-537 16,-7 0-304-16,38 0-120 16,6 0 192-16,18 0 80 0,2-4 48 15,1 0-120-15,-5 1 40 31,-6-1-120-31,-3 0-40 16,-9 2 8-16,-4 0-40 0,-12 2-48 16,-4 0 0-16,-7 0 8 0,-5 0 40 15,-3 0-48-15,0 0-128 16,-3 0-712-16,-12 4-1729 15</inkml:trace>
  <inkml:trace contextRef="#ctx0" brushRef="#br0" timeOffset="38623">23734 10400 7345 0,'0'0'4097'16,"0"0"-2489"-16,0 0 281 16,0 0-193-16,0 0-664 0,0 0-752 15,15-4-272 1,9 4-8-16,8 0 120 15,5 0-16-15,5 0 64 16,4 0 104-16,-4 0-31 16,-4 0-65-16,-5 0-96 0,-9 0 48 15,-5 0-32-15,-9 0 24 0,-2 0-72 31,-8 0 56-31,0 0 104 16,0 0-176-16,-10 2-32 0,-12 9-1649 16,-3 8-9465-16</inkml:trace>
  <inkml:trace contextRef="#ctx0" brushRef="#br0" timeOffset="39320">23823 11526 2600 0,'0'0'4457'31,"0"0"-3841"-31,0 0 1225 16,0 0-393-16,0 0-392 0,136-17-32 16,-102 10-240-16,1 1-247 0,-4 2-185 15,-1 0-64 1,1 2 56-16,-8 0-8 0,-1 2-96 15,-2 0-64 1,-6 0-32 0,-2 0-24-16,-6 0 0 0,-1 0-48 0,-4 0-72 15,-1 0 8-15,0 0 120 16,0 0 48-16,0 0 72 0,0 0-128 15,-1 0-120 1,-14 10-744-16,-2 5-3865 16</inkml:trace>
  <inkml:trace contextRef="#ctx0" brushRef="#br0" timeOffset="41947">17974 12475 5217 0,'0'0'2728'0,"0"0"-991"16,0 0 151 0,0 0-184-16,-2 0-471 0,2 0-425 0,0 0-256 15,0 0-80-15,0 0 8 16,0 0-128-16,0 0-64 0,8 2 288 15,10 2-24-15,9-3-15 16,4 3-201-16,8 1-56 0,3-1 8 31,5 0-72-31,1 2-64 16,-1 2 0-16,-2 0-40 15,-3 0-64-15,-5-2 32 0,-1 0 8 16,-9-2-32-16,-7-1 136 16,-3-3-96-1,-9 0-88-15,-4 0 200 31,-1 0 168-31,-3 0-24 0,0 0 112 0,0 0-272 0,0 0-160 16,0 0-32-16,0 0-1112 0,0-3-3033 16</inkml:trace>
  <inkml:trace contextRef="#ctx0" brushRef="#br0" timeOffset="43840">17707 14087 2512 0,'0'0'2849'32,"0"0"-985"-32,0 0-456 0,0 0 129 0,0 0-385 15,0 0-296-15,0 0-280 16,0 0-104-16,0 0 32 15,0 0 57-15,0 0-113 0,0 0-208 16,0 0 104 0,0 0-40-1,0 0-48-15,0 0-32 0,0 0 48 16,0 0-64-16,0 0-32 0,0 0-8 15,0 0 32-15,7 0 152 16,-1 2 48-16,1 0-88 0,-3-2-16 31,0 0-63-31,1 0-89 16,4 0-16-16,4 0 8 0,5 0-24 15,9 2-24-15,4 0 16 16,5-2 48-16,1 0-56 0,1 0 24 16,4 0-32-16,-3 0-16 31,0 0-16-31,1-2 48 0,-1-4 40 15,-3-2-136-15,-7 2 136 16,-7 2-144-16,-6 2 56 16,-4 0 40-16,-7 2 0 0,-2 0 0 15,-3 0 128-15,0 0 152 31,0-2-32-31,0 2 120 0,0 0-144 16,0 0-184-16,0 0-136 16,0 0-144-16,-5 12-1000 0,-10 14-1617 15,-4 2-8393-15</inkml:trace>
  <inkml:trace contextRef="#ctx0" brushRef="#br0" timeOffset="45792">17727 15493 5577 0,'0'0'3064'15,"0"0"-1839"1,0 0-321-16,0 0 272 15,0 0-128-15,0 0-256 16,0 0-327-16,0 0-137 0,4 0-8 16,5 0 32-16,2 0 24 15,11 0-40-15,1 0 40 0,13 0 48 31,4 0 176-31,7 0 0 16,3 0-32-16,3 0-271 0,5 0-49 16,-1 0-56-16,1 0-64 15,-2 0-64-15,-7 0-64 0,-2 0 8 16,-9 0 0-16,-4-2-8 31,-9 2 0-31,-8 0 0 16,-5 0 8-16,-7 0 40 0,-5 0 32 15,0 0 152-15,0 0 192 16,0 0 40-16,0 0-80 0,0 0-144 15,0 0-136-15,0 0-104 32,0 0-304-32,-5 0-912 0,-7 0-2969 15,-7 4-6561-15</inkml:trace>
  <inkml:trace contextRef="#ctx0" brushRef="#br0" timeOffset="51203">11217 12543 5945 0,'0'0'2464'0,"0"0"-567"16,0 0 47-16,0 0-103 15,0 0-49-15,0 0-264 16,-36-10-512 0,36 8-487-16,2 2-409 0,24-2 56 15,8-2 312-15,12-3 64 16,8 2-104-16,2-1-88 15,-1-2-144-15,-2 2-72 0,1 2-96 16,-11 1-48-16,-2 3-144 47,1 0-808-47,-12 9-1153 0,-10 7-3544 0</inkml:trace>
  <inkml:trace contextRef="#ctx0" brushRef="#br0" timeOffset="51771">11301 14049 7881 0,'0'0'3945'0,"0"0"-2209"15,0 0-567-15,0 0-257 0,0 0-392 16,0 0-232 0,-5 0-176-1,32 0 648-15,7 2 176 0,8 0-263 16,2-2-361-16,6 0-168 15,-2 0-144-15,-1-6 0 0,7 6-1273 16,-14 0-2976-16,-14 4-7121 0</inkml:trace>
  <inkml:trace contextRef="#ctx0" brushRef="#br0" timeOffset="52272">11120 15882 8185 0,'0'0'2897'0,"0"0"-1177"16,0 0-87-16,0 0-217 15,0 0-272-15,0 0-336 0,16 0-48 31,8 0-167-31,5 0-233 0,7 0-224 16,4-7-64-16,2 3-72 16,15 0-632-1,-10 4-1745-15,-15 0-6145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22:21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9117 5155 6185 0,'0'0'2448'0,"0"0"-1079"16,0 0 559-16,0 0 241 15,-16 0-281-15,13 0-728 0,-5 0-88 0,1 0-143 16,-4-6-353-16,3 0 48 31,-3-3-64-15,-1-4-136-16,-4 0 32 0,3-8-256 0,-3-5-64 15,2-4-80-15,1-6-8 16,5-4-48-16,0-7 0 0,8 0-56 15,0-6 48-15,8-1-64 32,19-4 24-32,7 3 40 15,5 2 0-15,1 5 0 0,2 8-8 16,2 6 8-16,-2 7-64 0,-5 12 56 15,2 6-112-15,1 9 40 16,0 0 80-16,-1 11-56 31,2 15 56-31,-6 6 8 0,-4 8 40 16,-9 4-40-1,-10 8 0-15,-4 2 0 0,-8 1 0 0,0-2 8 16,-8-2 160-16,-10-6 0 16,-5-4 24-16,2-7 72 15,-6-8 56 1,1-2 8-16,-3-4 1 15,-3-3-17 1,1-2-104-16,-3 0-88 16,3-6-64-16,1 1-48 0,4-4 0 15,5-1 40-15,5-5-48 0,3 0-88 16,5 0-120-16,0 0-513 15,8-26-1079-15,0 3-1193 0,0-3-4040 16</inkml:trace>
  <inkml:trace contextRef="#ctx0" brushRef="#br0" timeOffset="295">9352 4558 8889 0,'0'0'2689'16,"0"0"-1129"-16,0 0 297 15,0 0-161-15,0 0-464 0,0 0-488 16,0 0-279-16,0 38-193 31,0-8 248-31,-5 8 232 16,3-1-192-16,-3-1-288 0,5-4-128 0,0-4-72 15,0-4-72-15,0-3-328 16,0 4-944-16,0-5-2513 0,3-6-6353 15</inkml:trace>
  <inkml:trace contextRef="#ctx0" brushRef="#br0" timeOffset="1562">15614 5276 2528 0,'0'0'8986'0,"0"0"-6474"15,0 0-1015-15,0 0 151 16,0 0-152-16,0 0-223 15,0 0-145-15,0 0-312 0,-16 0-344 16,-3-14-136-16,-9-8-48 16,-4-8-120-16,-4-8-96 15,-2-11-24-15,1-2-48 0,4-4 0 31,9 1 0-31,11 6 8 0,2 6-8 16,11 2-8-16,0 2 8 16,0-3-8-16,22 3-88 15,12-2 16-15,5 3-104 0,8 3 8 16,5 7 128-16,1 11-136 31,-1 12-32-31,-1 4 80 0,-4 2 64 16,-8 20 64-16,-2 4-64 15,-6 8 56-15,-9 2 16 16,-6 4-8-16,-4 1 8 0,-7-1 8 15,-2-2 0-15,-3 0 48 32,0-5 64-32,0 4 8 0,-15-1 16 0,-4 0-32 15,-4-2-56-15,1-2-40 16,-3-2 40-16,-4-5 8 15,4-3-56-15,-3-5 56 0,2-4 16 16,0-5-32 0,4-2 0-1,-1-4-32 1,7-2-16-16,0 0 0 0,1 0-848 15,4 0-1288-15,1 0-5306 16</inkml:trace>
  <inkml:trace contextRef="#ctx0" brushRef="#br0" timeOffset="2169">15530 4808 10466 0,'0'0'2368'16,"0"0"-1208"-16,0 0 289 16,0 0-217-16,0 0-384 0,71-1-136 15,-51 1-352-15,-7 0 1 0,4 3-65 16,-5 5-96-1,-4 1-32 1,-5 1-40-16,0-1 56 0,-3 4 136 16,0 3 8-16,0 2-136 15,-11 2-48-15,-4 0-40 16,4 0-56-16,-5 0-40 0,1-2 0 0,4-1-8 31,5-4 8-31,1-5-8 16,2-1-24-16,3-3 24 0,0-2 0 15,0-1-8-15,0 1-80 16,0 0 88-16,3 0-8 15,8-2 8-15,4 0 0 0,2 0 48 32,4 0-40-32,5-6 80 15,-2-6-16-15,1-2 0 0,-3 0-16 16,-2 0-8-16,-3 2-32 15,0 2-8-15,-6 2-8 0,0 0 0 16,0 4-128 0,-2-1-568 15,0 4-480-31,-4-3-1625 15,-5 2-6609-15</inkml:trace>
  <inkml:trace contextRef="#ctx0" brushRef="#br0" timeOffset="19646">6684 7953 6617 0,'0'0'4009'31,"0"0"-2185"-15,0 0-199-16,0 0-377 0,0 0-240 0,-5 0-488 31,5 0-288-31,0 0-88 0,0 0 24 16,0 2 192-16,5 1 48 15,12-1-32-15,0 3 89 16,5-1-113-16,4-2-112 0,8 0 120 16,5-2 56-16,8 0 96 31,1 0-232-31,7 0-48 0,6 0-104 0,4 0 16 15,1 0 32-15,0 0-16 16,7 0-160-16,-4 0 96 16,1 0 24-16,-1 0 24 0,1 0-40 15,1 2-104 1,1 0 16-16,1 0 64 0,0 2 8 0,6-2 8 15,-2 0-24-15,1 0 32 0,-2 0-8 16,0 0 32 0,-7-2-80-16,-4 0-32 15,-7 2-8-15,-5-2-8 16,-4 2 0-1,-4 2-8-15,-5-2 8 0,-3 2 0 0,-6 0 0 16,0 0 0-16,-5-2 96 16,-7 2-96-16,-1-1 8 15,-7-2-16 1,-4-1 16-16,-4 0-8 15,-2 0 72-15,-1 0 129 0,0 0-161 16,-24 2-40-16,-5 4-1713 16,-6 4-4392-16</inkml:trace>
  <inkml:trace contextRef="#ctx0" brushRef="#br0" timeOffset="20760">13904 7989 208 0,'0'0'776'0,"0"0"-296"0,0 0 400 16,0 0 88-16,0 0-208 16,0 0-39-16,-131-50-193 15,110 48 88-15,0 2 16 0,-1 0 216 16,1 0-472-16,0 0-40 15,1 8 120-15,6-2-16 0,-4-2 145 32,8-2 343-32,1-2-216 15,4 0 288-15,-2 0 80 16,2 0-135-16,5 0 95 0,0 0-64 0,0 1-168 15,0-1-264 1,0 2-304-16,12 1-192 0,22 1 136 16,17-2 312-1,20-2 81-15,33 0-1 16,35 0-96-1,40 0 40-15,5-6-128 16,-32 0-56-16,-46 2-144 0,-47 4-112 31,-14 0-80-31,-2 0-48 16,-1 5 48-16,-1 6 32 0,-14-1-32 15,-7-2 0-15,-9-4 8 32,-5-2 88-32,-1-2-96 0,-5 0 144 0,0 0-64 0,0 0-80 15,0 0-24-15,0 0-1064 0,-16 0-1937 16</inkml:trace>
  <inkml:trace contextRef="#ctx0" brushRef="#br0" timeOffset="21815">8652 9890 6569 0,'0'0'3249'0,"0"0"-1193"31,0 0-72-31,0 0-463 0,0 0-649 16,0 0-560-16,0 0-152 31,0 0-16-31,79 0 352 0,-25-2 176 15,9-6-320-15,8 0-64 16,6 0 57-16,6 2 151 16,2 2-152-16,-1 0-152 0,7 0 48 15,-3 4-16-15,8 0 72 16,-4 0 0-16,-2 0-40 0,2 0-88 15,-3 0-16-15,-16 0 16 0,-5 0 32 16,-17 0-88 0,-12 0 136-1,-13 0-8-15,-8 0-136 0,-10 0-32 16,-3 0-72-16,-2-2 0 15,-3 2-800-15,-8 0-1272 0,-10 0-5410 16</inkml:trace>
  <inkml:trace contextRef="#ctx0" brushRef="#br0" timeOffset="22919">14986 9839 3440 0,'0'0'2017'0,"0"0"31"0,0 0-232 31,0 0-263-31,0 0-289 16,-71 0-320-16,61 0-200 0,4 0-31 16,1 0-9-16,5 0-232 15,0 0-240 1,0 0-64-16,0 0-24 0,10 0-56 0,16 0 336 31,14 0 184-31,21 0 16 0,14 0 56 16,17 0-31-16,11-5-281 15,0 1 40-15,1 0-16 16,-6 2-80-1,-9 2-208-15,-7 0 48 16,-6 0-136-16,-11 0 128 31,-10 6-144-31,-13-1 8 0,-8 4 88 16,-10-3-88-16,-6-2 0 0,-9 0-8 15,-2-2 8-15,-4-2-8 16,-3 4-280-16,-11 8-552 0,-17 2-913 16,-2-2-6616-16</inkml:trace>
  <inkml:trace contextRef="#ctx0" brushRef="#br0" timeOffset="24300">6793 14101 2880 0,'0'0'6193'0,"0"0"-4560"15,0 0-961-15,0 0 328 0,0 0 224 0,0 0 1 16,73-2-329 0,-45-2-208-1,2 0-208-15,9 0 56 16,5 2-40-16,11 2-152 0,9-2-8 15,14 0-39-15,28-4 7 0,30-2 16 16,29-6-64 0,7-2-8-16,-15 1-40 15,-34 6-64 1,-38 3-144-16,-18 2 136 0,-9 4-128 15,3 0 32-15,-1 0 64 0,-4 0-96 16,-9 0 32-16,-14 0-40 16,-11 0 16-16,-9 0-16 0,-8 0 0 31,-5 0 0-31,-5 4-264 15,-16 2-872 1,-5-4-4706-16</inkml:trace>
  <inkml:trace contextRef="#ctx0" brushRef="#br0" timeOffset="25890">13549 14079 3792 0,'0'0'2137'0,"0"0"-1089"0,0 0 248 16,0 4 225-16,0-4-73 16,-5 2-336-16,5-2-224 0,0 0 9 15,0 0-137-15,0 0-288 16,5 2-88-16,6-2 280 15,8 0-304-15,4 0-32 0,-2 2-48 16,3 0-32-16,5 2-48 16,0-2 40-16,2 2 8 15,3-4 48 1,2 0-119-16,-1 0 47 15,1 0-80-15,1 0-40 0,3 0-56 16,2 2-32 0,3 0-8-16,4 2 64 0,7 0-24 15,2 0-48-15,7 2 8 0,3 0 64 31,1-2-64-31,1 0 96 16,-4-2-24-16,-3 0-64 0,-3-2 40 16,-2 2-56-16,-5-2 8 15,0 2-8-15,-1-2 0 16,0 0 0-16,1 2-8 0,-6 3 0 15,1-1 8 1,-2-1 56-16,-4 3-56 16,-4-4-8-16,-2 2 8 0,-2-2 16 15,-7-2-16-15,-3 0 8 16,2 0 0-1,-5 0 0-15,3 0 0 0,-4 0 0 16,-6 0-8-16,1 0 8 16,-5 0-8-16,-1 0 0 15,-4 0 0-15,0 0 8 0,-2 0-8 16,2 0 0-16,0 0 0 15,0 0 0 1,-2 0 0-16,2 0 0 16,0 0 0-16,1 0 0 15,-1 0 0-15,-3 0 0 0,2 0 0 16,-4 0 48-16,0 0 24 15,0-2-16-15,0 2 64 16,0-4-120-16,-16 0-592 0,-1 0-3385 16</inkml:trace>
  <inkml:trace contextRef="#ctx0" brushRef="#br0" timeOffset="29118">9721 14011 6369 0,'0'0'3033'15,"0"0"-937"-15,0 0-248 0,0 0-279 16,0 0-137-16,0 0-352 31,0 0-384-31,-11 0-288 16,11 0-63-16,0 0-25 0,0 0-64 15,0 0-32-15,0 0-104 0,0 0-64 16,0 0-56-16,16 0 0 0,10 2 8 15,8 0 88 17,8 0-88-32,5-2 168 0,1 2-8 15,4-2-16-15,1 0-8 0,-1 0-96 16,0 0 96-16,-4 0-72 15,2 0-24-15,-5 2-48 0,2 3 16 16,-5 4-16 0,-3-1 0-16,1 0 0 31,1-1 16-31,-4 0 0 0,5-3-16 0,-4-2 48 0,0-2-40 15,0 0 0-15,-2 0 40 16,-4 0 0-16,-3 0-48 0,-1 0 8 16,-4 0-8-16,-3 0 0 31,-2 0 0-16,-1 0 8-15,0 0-8 0,-2 0 8 0,-3 0-8 16,-2 0 0-16,-3 0 8 0,2 2 0 16,-5-2-8-16,-2 0 8 15,0 0 0-15,-1 0-8 31,-2 0 8-31,0 0-8 0,0 0 16 16,0 0 64-16,0 0 8 16,0 0 8-16,0 0-96 0,-5 0-264 15,-16-6-1496-15,-8-5-12027 0</inkml:trace>
  <inkml:trace contextRef="#ctx0" brushRef="#br0" timeOffset="35115">16853 9605 4184 0,'0'0'2129'0,"0"0"-1161"15,-5-2-968-15,-3 2-168 16,-2 0-2425-16</inkml:trace>
  <inkml:trace contextRef="#ctx0" brushRef="#br0" timeOffset="35515">16748 9771 10282 0,'0'0'3112'0,"0"0"-1879"0,0 0 311 16,0 0-160-16,0 0-640 15,0 0-416-15,-7-7-328 16,6 5-920-16,-6 0-3545 0</inkml:trace>
  <inkml:trace contextRef="#ctx0" brushRef="#br0" timeOffset="37358">10631 9878 4640 0,'0'0'2513'0,"0"0"-449"15,0 0-815-15,0 0 135 16,0 0 208-16,0 0-327 0,0 0-537 31,0 0-336-31,0 0-168 16,0 0-176-16,0 2 40 15,0-2-72-15,0 0-16 0,0 0-16 16,0 0-40-16,0 2 48 15,0-2-312-15,0 2-216 0,0 2-168 16,0 0 151-16,0 4-15 16,0 2-264-1,0 0-608-15,0-4-3665 0</inkml:trace>
  <inkml:trace contextRef="#ctx0" brushRef="#br0" timeOffset="38747">10337 9864 3912 0,'0'0'1049'0,"0"0"-193"0,0 0 168 16,0 0 168-16,0 0-152 15,0 0-391-15,0 0-353 0,0 0-136 16,0 0-72-16,0 0 192 16,0 0 0-1,0 0-48 1,0 0-160-16,0 0-72 0,3 0-72 0,10 0 72 15,-2 0 80-15,0 0 16 16,4 0-48-16,1 0 40 0,-1 0-8 16,1 0-72-1,-3 0 64-15,0 0-16 16,3 0-56-16,-8 0 8 15,3 0-8-15,-6 0 0 0,1 0 80 16,-1 0-64 0,2 0 32-16,-7 0-40 0,0 0 96 0,0 0 40 31,0 0 8-31,0 0 64 15,0 0-32-15,0 0-176 16,0 2 72 0,0 8-80-16,0 0-2000 15,0 2-3881 1</inkml:trace>
  <inkml:trace contextRef="#ctx0" brushRef="#br0" timeOffset="42684">10742 9581 3424 0,'0'0'1833'0,"0"0"-529"16,0 0-240-16,0 0 184 15,0 0-55-15,0 0-401 31,-18-8-192-31,18 8-136 0,-3 0-88 0,1 0-96 16,-4 2-16-16,1 14-96 16,-6 6-16-16,-1 2 0 0,0 6 184 15,-1-1-152-15,-4-1-8 16,0 0 73-16,-1-3-137 15,-1-1 136-15,-4 1-80 16,0-5 96 0,1 1-48-1,-7-2 72-15,4 1 16 0,-5 0-80 0,1-2-16 0,-4-2-8 16,6 2-152-16,-2-4 168 15,-3 2-96-15,1-2-112 16,-3 0 112 0,2-2 32-16,-1-1-32 15,-4-2-16-15,2-3 168 16,-4-2-80-16,2-2-32 0,-2-2-40 15,5 0 0-15,0 0 8 16,2 0-16-16,3 0-64 0,3 0 8 31,-1 0-56-31,1 0 16 16,0 0-8-16,0 0 0 0,3 0-8 15,-2 0 0-15,0 0 8 16,0 0-8-16,2 0 8 16,-1 0-8-16,1 2 0 0,4-2 0 31,-1 0 0-31,3 0 8 15,0 0-8-15,-2 0 0 0,0 0 8 0,1 0-8 16,3 0 0 0,-2 0 0-16,-4 0-48 0,4 0 96 15,-2 0-48-15,0 0 8 16,-4 0-8-1,0 0 8-15,-2 0-8 16,-4 0-72-16,-4 0 72 0,1 0 56 16,-2 0-56-16,0-4 0 15,-3 0-72-15,-2-2 56 16,4 1 16-16,1-1 56 15,-3 1-48-15,4 1-8 16,1 0 0-16,3 0 8 16,6 0-8-16,-2 1-16 0,5-1 16 15,1-3 0-15,-1 3 0 16,4-2-8-1,-2-2 8-15,4 3 0 16,-2-4 72-16,-4-1-64 16,4 2-8-16,2-2-8 0,-1-2 8 15,2 2-8-15,-1-4-88 16,4 2 96-16,0-2 16 15,2-2-16-15,-1 1-48 16,-1 2 48 0,3-4 40-16,-4 4-40 15,3 1 0-15,2-1 8 0,1 4-8 16,-2-1 0-16,2 3-8 15,5 1 64-15,-4 1-112 0,4 1 32 16,0-4 24-16,0-1-8 16,0-2-48-1,0-3-64-15,9-3-216 16,3-1 128-16,-1 1 136 0,0-2 72 15,-3 4 72-15,2 2-64 16,-2 1-8-16,0 5-64 16,0-2 64-16,0 3 0 15,4-2 0 1,4 0-8-16,2-4 8 0,1-2 0 15,3-2 0-15,1-2 0 0,-5 2 40 16,0 2-32 0,-1 1-16-16,0 4 16 0,-3 1 40 15,-3 2-48 1,1 1-72-16,1 3 72 15,1 0 0-15,-1-1 48 0,3 1-48 16,2-2-24-16,0 0 24 16,1 0 16-16,-3 0-16 15,-1 2 0-15,-1-1 0 0,1 3 0 31,-1 0-56-31,-1 0 56 16,3 0 56-16,2 0-56 16,0 0-64-16,0 0 64 0,1 0 56 31,-1 0-56-31,3-4-40 15,-3 0 32-15,1-1 8 0,-3-1 56 0,-1 2-48 16,-1 2-8-16,-1 0 40 16,2 2-40-1,-4 0-48-15,4 0 48 0,-3 0 64 0,5 0-56 16,0 0 0-16,-2 4-8 15,1-2-8-15,3-2 8 16,-2 0 0 0,0 0 0-1,3 0-8 1,-4 0 8-16,0 0-8 0,0 0 8 15,-6 0 8-15,4 0-8 0,1 0 56 16,1 0-48-16,0 2-8 16,2-2 0-16,1 2 0 0,-2-2-8 15,0 0 8-15,-1 0 0 16,2 0 8-16,-5 0-8 0,2 0 0 31,-4 0 8-31,5 0-8 0,-3 0 16 16,2 0-16-16,-1 0 16 15,4 0 40-15,0 0-56 16,-1 0 0-16,3 0-8 15,-4 2 0-15,5-2 0 0,2 0 8 16,1 0-8-16,2 0 8 16,6 0-8-16,-1 0 8 0,3-2 0 31,-1 0 64-31,-5 0-56 15,-2 2-8-15,-5 0 0 0,0 0 72 16,-7 0-64-16,4 0 0 16,-3 0-8-16,-1 0 8 0,1 0-8 15,-4 4 0-15,-1-2-40 16,1 2 32-1,-1-3 8-15,1 1 48 16,-3 0-48 0,3 2 8-16,1-2-8 15,-1 3-40-15,0-3 40 16,2 2 8-1,-2 0 0-15,1-2 0 0,-1 2-8 0,0-2 0 0,2-1 0 16,2 1 0-16,-1 0 0 31,4 0-8-31,0 1 8 16,0-3 0-16,4 2 0 0,2-2-8 15,-4 0 8-15,2 0 0 16,-7 0 8-16,-5 0 0 0,-1 0 0 16,-1 0 0-16,-4 0-8 15,0 2-8-15,3 0 8 0,-2 0 32 16,-2 0-32-16,5 0 0 15,-6 2-56-15,3-2 48 0,-4 0 8 32,2-2 40-32,-3 2-40 15,2-2 8-15,-2 2-8 16,2-2 8-16,2 1-8 0,1 1-48 15,-1 1 48-15,2-1 0 32,-1 0 0-32,1 0 0 0,-1 0 56 0,0 0-56 15,1 0 0 1,-6-2 0-16,4 0 0 0,-3 2 8 15,-1-2-8-15,0 0 0 0,0 0 0 16,0 0 80 0,0 0-64-1,0 0-8-15,0 2 8 0,0-2-16 0,0 0-48 16,0 0 48-16,0 0-8 15,0 0-48-15,0 0 48 16,7 2 8-16,-7 0-8 0,1 2 8 31,3-2-8-31,-4-2 8 16,1 1 0-16,-1 1-8 0,2 1 0 15,-2-1 8-15,3 0 0 16,-3 0 0 0,0 0 8-16,2 0-8 0,-2 0 0 0,3 0 0 31,-3 0 72-31,2 2-72 0,-1 0 16 15,2 4-32-15,1 0 32 16,0 2-32-16,1 1 8 16,2 0 8-16,-4-3 48 15,0 0-48-15,2 1 8 0,0-4-8 47,1 1 0-47,-4-2 0 0,1 0-56 16,0-2 128-16,-3 0-144 0,0 1 80 15,0-3-8-15,0 0 64 16,0 0-64-16,0 0 0 0,0 0 0 15,0 0 96-15,0 0-96 16,0 0-40-16,0 0 32 0,0 2 8 16,0-2 0-16,0 0-8 0,0 0-24 15,0 0 24-15,0 0 8 16,0 0 8-16,0 0-8 0,0 0 64 15,0 0-64 1,0 0-8 0,0 0 8-16,0 0 0 15,0 0 16-15,0 0-16 0,0 0 0 31,0 0 64-31,0 0-64 0,0 0-8 16,0 0 8 0,0 0 8-16,0 0 40 0,0 0-40 15,0 0 72-15,0 0-80 0,0 0-96 31,0 0-2336-31,-3 0-9483 0</inkml:trace>
  <inkml:trace contextRef="#ctx0" brushRef="#br0" timeOffset="53350">16540 9429 2960 0,'0'0'1464'15,"-4"0"-495"-15,4 0-41 31,0 0 368-15,0 0-48-16,0 0-335 0,0 0-137 16,-1 0 24-16,1 0 328 0,-3 0 320 15,1 0-87-15,0 0-217 16,-3 0-120-16,-3 0-472 0,-1 0-368 15,-1 0-80-15,2 0-48 16,-2 0-48 0,2 0 0-16,-3 0 40 0,0 0-40 0,-1 0 0 15,-4 0 64-15,2 0 72 16,-7 0 129-1,-4 0-1-15,1 0 48 16,-7 0-240-16,-2-4 32 16,-3 2-104-16,-1-2 48 15,-2 0-56-15,4 2-72 16,4-3 64-16,5 3 16 0,5 0-16 0,8 2 16 31,2-2-16-31,3 2 0 16,0 0 8-16,1 0-8 0,2 0 8 15,-1 0-16-15,1 0 8 16,0 0 8-1,4 0 8-15,-1 0-8 0,-1 0 0 0,-4 0 24 32,2 0 24-32,-3 0-40 0,2-4-8 15,-5 3-40-15,1-3 40 16,2 2 0-16,1-2 0 0,-2 2 0 15,2 0 0-15,2 0 64 16,1 0-64-16,0-1 0 0,-1 1 0 16,1 2-72-1,0 0 64-15,-4 0 16 16,2 0 8-16,-2 0-16 15,0 0 0-15,-4 0-24 0,1 0-24 32,-2 0 96-17,7 0-40-15,-6 0-8 0,4 0 8 0,2 0 0 16,-4 0-8-16,-1-2 0 15,4 0-40-15,-4 2 40 0,0-2 0 16,0 0 72-16,-2 1-72 16,0-1 0-16,0 0-56 0,-2 0 48 15,1 0 8 1,1-2 72-1,-3 2-64-15,1 0-8 16,4-1 0-16,-4 1 8 0,4 0-8 16,0 0 0-16,-1 2 0 15,1-2 0-15,-2 2 0 0,-3-2 0 16,-2 2 0-16,4-2 0 31,-4 2 8-31,3-2-8 16,1 1 0-16,-1-1 0 0,2 0 0 15,5 0 0 1,-1 0 0-16,1 0 8 15,-1 2-8-15,3-2 0 16,0 0 0 0,-1 2 0-16,-4-3 0 15,-2 3 0-15,0-2 0 16,0 0 0-16,-3 2 0 0,0-2 0 0,0 2 0 15,1-2 0-15,2 2 0 16,-1-2 8-16,2 2-8 0,1-2 0 16,3 2-8-1,-2-2 8-15,-1 2 8 0,4-2-8 16,-5 2 0-16,0-1-8 0,-1 1 8 15,0 0 0-15,-3 0 0 0,3 0 0 16,0-2-56-16,2 2 56 31,1 0 8-31,1 0 8 16,1 0-8-1,1 0-8-15,-1 0 0 0,0 0 8 0,-3 0-8 16,3 0-8-16,-2 0 0 0,2 0-136 16,0 0 144-16,1 0-8 31,3 0 0-31,0 0-8 15,-1 0 16-15,5 0-24 16,-4 0 24-16,2 0 0 0,2 0 0 16,0 0 0-16,0 0-56 0,0 0-424 15,6 0-737-15,7 0-1367 16,5-2-4698-1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23:23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9460 5904 9482 0,'-13'-15'2648'0,"-3"-2"-832"16,-2-8-31-16,-3-7-401 0,-2-3-192 16,2-12-279-16,4-3-377 15,4-8-232 1,5-4-136-16,8-2-96 0,0-1-24 0,14 6-48 31,14 2-64-31,5 7 0 16,6 8 64-16,6 10-8 0,2 8 0 0,5 9-40 15,-2 9-24-15,3 6-104 16,2 2 112-1,-5 23 64-15,2 9-48 0,-10 5 0 16,-3 8 48 0,-10 3 0-16,-11 0 0 15,-10 0 0-15,-8-2 56 0,0-3-48 0,-13-5-8 31,-15-3 48-15,-7-5-32-16,-6-1-8 0,-4-7 56 16,-5-6-56-16,2-4 0 0,2-8 48 15,4-6-48-15,7 0 0 16,4 0 64-16,5-12-24 0,7-5-48 15,3 2-120-15,8-3-80 32,3-2-152-32,5 0-104 0,0-3 111 15,0 2 89-15,6-3 56 16,6 1 128-16,-1-1 8 0,-5 1 56 15,-1-1 0-15,-3-1 8 16,-2-1 8-16,0 7 0 31,0 0 88-31,0 6 48 16,0 4 32-16,0 5 137 0,0 4-41 15,0 0-64-15,0 0-72 0,0 0-56 16,0 0-8-16,0 0-72 16,0 0 0-16,0 4-72 15,0 14 0 1,0 9 40-16,0 12-16 15,0 37-320-15,-3-5-1777 0,-12-9-9385 16</inkml:trace>
  <inkml:trace contextRef="#ctx0" brushRef="#br0" timeOffset="1559">9804 5326 3272 0,'0'0'776'0,"0"0"-352"16,0 0-71-16,0 0 167 15,0 0-144-15,0 0 136 0,-41-6 400 32,38 6 328-32,0 0-47 15,1 0-273-15,-1 0-24 16,3 0-104-16,-2 0-152 0,-2 0-184 15,-1 4-192-15,-3 14-184 16,1 4-64-16,-1 4-8 0,0 4 0 31,-3 2-8-31,4 2 0 0,2 2 8 16,-3 0 8-16,5-3-16 15,-3 5-864-15,4-10-1944 0,-1-6-4442 16</inkml:trace>
  <inkml:trace contextRef="#ctx0" brushRef="#br0" timeOffset="2774">16123 6081 928 0,'0'0'4465'16,"0"0"-3025"-1,0 0 168-15,0 0 169 16,0 0-297-16,0 0 24 16,0 0-263-16,-40-73 7 0,33 67-344 15,-1-2-152-15,-2-1-112 0,-3 0-168 16,-3-3-87-1,-1-5-33-15,-9-5-200 16,1-3 56-16,-5-7-152 16,-4-7 40-16,2-5-88 15,2-8 8-15,5-4-8 0,12-5 0 31,6-1-8-31,7 2 0 16,7 0 0-16,23 4-48 0,16 6 32 16,7 3-40-16,5 11 48 15,5 10 0-15,0 11-48 0,-2 11 48 16,-2 4-40-16,-3 11 40 15,-6 18 0-15,-5 7 8 32,-3 6-8-32,-8 6-40 0,-6 2 0 15,-12 3 40-15,-10-2 0 16,-6 4 8-16,0-3 8 0,-6-6 80 15,-17-4-80-15,-4-4 48 0,-4-4-48 16,-6-4 48 0,1-1-48-1,-4-5-8-15,0-5 8 0,6-2 56 16,-3-6-64-16,6-5 0 15,3-4-48-15,6-2-16 0,6 0-672 16,6-15-1233 0,4-6-2944-16,2 0-4481 31</inkml:trace>
  <inkml:trace contextRef="#ctx0" brushRef="#br0" timeOffset="3313">16015 5439 8913 0,'0'0'3193'0,"0"0"-1729"16,0 0-431-16,0 0 135 0,0 0-256 15,0 0-448-15,45-13-192 16,-27 13-96-16,0 6-24 31,-2 7-48-31,-2-2-16 0,-3 0-40 16,-4 0-32-16,-2-1 48 0,-5 1 56 15,0-1 56-15,0 3 16 0,-7 4-80 16,-6-2 1-16,-3 6-105 15,2-1-8 1,-6-1 0 0,6 0-48-16,-2-2 40 0,4-2 8 0,4-5 0 15,2-2-49 1,3-4 33-16,1-2-136 0,2 0 144 0,0-2-96 15,0 0-48-15,8 0 80 32,8 0 72-32,10 0 0 15,6-11 8-15,2-2 112 0,-1-1 0 31,2 0-40-15,-7 0-64-16,1 1 24 0,-5 4-40 0,0 1-8 16,-6 4-976-16,-5 1-3241 15,-10 3-7657-15</inkml:trace>
  <inkml:trace contextRef="#ctx0" brushRef="#br0" timeOffset="12230">9779 8723 6873 0,'0'0'2625'16,"0"0"-1857"-16,4 0-568 0,-4 0 504 15,0 0 248-15,0 0-440 16,0 0-288-1,0 4-88-15,5-1-64 16,4 6 128-16,3 3 344 0,0 0 9 16,1 2 23-16,0 0-136 15,3 2 8-15,-3-2-128 0,2-4-104 16,-1 0-96-1,-2-4-40-15,-6-2-24 16,2 1 32-16,-6-3-40 16,3 0 0-16,-5-2 104 0,0 0 160 15,0 0 200-15,1 0 40 16,4 0-135-16,10-25-241 0,38-49-176 31,-3 2-1017-31,-1-4-3640 16</inkml:trace>
  <inkml:trace contextRef="#ctx0" brushRef="#br0" timeOffset="13551">16087 8649 6969 0,'0'0'6281'0,"0"0"-5256"0,0 0-873 15,0 0 0-15,0 0 480 16,0 0 88-1,75 110-8-15,-46-84-264 0,5 0-80 0,1-4-160 32,4-2-40-32,-2-4-96 15,2-4 32-15,-5-1 0 0,-4-4-104 16,-5-3-312-16,-4 0-632 15,-12-4-1056-15,-2 0-1937 0,-7 0-3049 0</inkml:trace>
  <inkml:trace contextRef="#ctx0" brushRef="#br0" timeOffset="13700">16439 8645 7313 0,'0'0'3009'0,"0"0"-1153"0,0 0-112 16,0 0-327-16,0 0-601 15,-121 116-520-15,70-32-296 0,7-7-1312 0,0-7-5962 16</inkml:trace>
  <inkml:trace contextRef="#ctx0" brushRef="#br0" timeOffset="15561">16233 8828 9898 0,'0'0'4521'0,"0"0"-3433"16,0 0-368-16,0 0 648 16,0 0-215-16,0 0-233 15,-31 1-416-15,13 9-384 0,5-2-88 16,-3-2-32-1,5-3 0-15,3-3 80 16,3 0-80-16,3-9-312 16,2-7-32-1,0-4 24 1,2 3 152-16,16 0 16 0,-5 7 152 15,1 8-48-15,1 2 0 0,-10 0 40 0,1 6 0 16,-6 6-64-16,0 2 72 16,0-2 200-16,-11-6-32 0,-9-4 56 15,3-2-96-15,-1-4 88 16,2-15-48-1,6-8-112-15,2-1-56 16,8 4-64-16,0 5 56 16,8 10-192-16,11 9 152 0,7 0 40 15,3 16-48-15,0 14 48 16,-8 2-48-16,-3 2 56 15,-10-4 0-15,-3-8 8 0,-5-8 40 32,0-6 136-32,-6-6 96 15,-9-2-96-15,-4-6 0 0,7-16 8 16,1-12-192-16,11-4 56 15,0-2-56-15,5 3-72 16,18 10-72-16,2 11 144 0,6 10-80 31,-5 6-48-31,-2 6 80 16,-11 18 48-16,-6 8 0 0,-7 4 96 0,0 0 136 15,-25-4 32-15,-7-6 104 16,-8-7-56-16,4-12 96 16,4-7 160-16,6 0-136 15,10-18-232 1,9-12-200-16,7-6-24 15,2-4-64-15,25 2 16 0,7 8-16 0,2 8-8 16,1 12 0-16,2 10 40 16,-7 0 8-16,-3 18-24 15,-11 12 0 1,-8 6 56-16,-10 4-32 15,-5 0 48-15,-21-4 120 16,-8-10-112-16,-5-7 152 0,7-13-152 16,6-6 80-16,5-6-56 15,11-17-32-15,6-5-56 0,4-2 40 31,9-2-176-31,20 2 64 32,5 8 40-32,3 6-64 0,4 10 8 15,-4 6 64-15,-5 2-56 16,-8 23-40-16,-11 12-40 15,-11 5 120-15,-2 2 96 0,-16-3 24 16,-18-5-16-16,0-12 80 16,-2-11 0-16,7-9 96 15,8-4-64 1,5-4-64-16,10-18 0 0,6-1-56 0,0-5-88 15,19-1 16-15,10 5 0 0,4 6-56 16,5 10 48 0,-4 6 64-16,-3 2-56 15,-9 4 24-15,-9 14 0 16,-11 2 48-1,-2 2 0-15,-15 0 104 0,-14-1 16 0,-3-8 0 16,1-5 288-16,6-8-128 16,8 0-160-16,6-4-48 15,11-11-72-15,0-2-144 16,0-3-128-16,16 4 128 15,7 5 32-15,-2 2-128 16,3 9 160-16,-1 0-96 0,-2 4 104 16,-7 14 8-1,-4 7 64-15,-8-4 0 16,-2 1 64-16,-2-3-16 15,-21-6 96-15,1-7 176 0,-1-6 48 16,-1 0-152-16,9-8-40 16,4-16-176-1,6-1-48-15,5-5-48 16,0 0-80-16,13 3-192 15,10 7 40-15,-1 8 168 16,3 10 16-16,-3 2-192 0,-4 4 40 16,-10 14 128-16,-5 2-24 15,-3 3-48 1,-21 3-568-16,-6-7-1633 0,-7-4-5545 15</inkml:trace>
  <inkml:trace contextRef="#ctx0" brushRef="#br0" timeOffset="16894">16929 8751 6545 0,'0'0'4673'0,"0"0"-3465"31,0 0 24-31,0 0 785 0,0 0-289 16,0 0-616-16,0 0-447 15,0 0-233-15,11 2-240 0,5 8-56 16,10 6 264-16,2 8 264 16,2 4-144-16,1 4-96 31,-2 4-216-31,-5-2-48 0,-1-2 0 15,-1-1-104-15,-5-7-40 16,-3-7-8-16,-3-2 56 0,1-7-64 16,-7-3 0-16,-2-3 8 15,-3-2 56-15,3 0 64 16,-3 0 64-1,2-13 104-15,9-19-103 0,7-19-129 16,8-13-56-16,4-10 8 16,7-6-16-16,4 4 0 0,-2 5-8 15,-4 9-48-15,-3 14 48 16,-4 12 8-1,-9 12-16 1,-4 10-56-16,-7 8 23 0,-8 4-7 0,0 2 48 16,0 0 8-16,0 0 0 15,0 0 0-15,0 0-8 0,0 22-528 16,0-1-1080-16,-12-2-3825 15</inkml:trace>
  <inkml:trace contextRef="#ctx0" brushRef="#br0" timeOffset="26182">9205 11053 11498 0,'6'-13'2416'0,"7"-2"-1831"16,8 1-489-16,5 2-96 0,8 4-8 16,4 8-40-16,1 0 48 15,-3 2-8-15,-2 13 8 0,-9 8 72 16,-2 5 0-16,-7 0 32 15,-4 6-24-15,-6 2 8 0,-6 3 0 16,0 3 16 0,-2-3-56-1,-19 4 16-15,-4-1-8 0,-9-4 16 16,-2-2 152-16,-4-4 264 15,-1-6-104-15,-1-6 136 16,-3-8 96-16,6-10 0 0,1-2-264 16,1-4-103-16,4-18-9 31,7-10-136-31,9-8-80 0,7-11 32 15,10-4-32-15,0-9-24 16,18 0-64-16,11 2 64 16,1 9 80-16,-2 11-80 0,-2 11-48 15,-10 14 48-15,-5 7 0 16,-6 10-80-1,-3 0 16-15,-2 6-40 0,0 26 104 16,0 12 8-16,-7 14 152 16,-6 8-80-16,0-2-80 15,4-2 0-15,5 7-520 0,1-17-1977 16,3-16-7641-16</inkml:trace>
  <inkml:trace contextRef="#ctx0" brushRef="#br0" timeOffset="27125">15986 11795 6785 0,'0'0'2761'0,"0"0"-1169"16,0 0 56-16,-109-130-327 0,63 72-105 15,-8-8-32-15,-2-5-576 16,6-3-168-16,5 4-112 0,14 8 136 0,15 9-216 15,16 14-200 1,0 8 33 0,22 9-81-16,19 4-9 15,6 6 1-15,7 4 0 0,5 8 0 16,0 0 8-16,3 2-8 15,-1 19 8-15,-9 4-8 0,-5 7 0 16,-10 3 8 0,-8 3 73-16,-13 3-25 15,-10 1 56-15,-6 5 40 16,0-2-24-16,-19 4-112 0,-13-5 112 15,-4-2-120-15,-3-6-80 0,1-7 72 16,4-9-112-16,8-10 120 31,5-5-80-15,8-5-241-16,7 0-367 0,1 0 96 0,5 0-336 15,0-11-680-15,0-17-993 16,11 3-1640-16,-1 1-800 0</inkml:trace>
  <inkml:trace contextRef="#ctx0" brushRef="#br0" timeOffset="27589">15766 11251 8193 0,'0'0'3857'16,"0"0"-3201"-16,0 0-272 16,0 0 352-1,0 0 9-15,0 0-41 0,89-32-248 0,-75 32-232 16,-1 0-80-16,-6 15 16 0,-6 4 192 31,-1 9-120-31,0 2-72 16,-6 4-64-16,-12-2-88 0,2-3 64 15,-2-7-64-15,7-7-8 16,3-8 8-16,3-3 56 0,5-4-64 15,0 0 8-15,0 0 0 32,0 0-8-32,0 0-72 15,19 0 16-15,4-8 56 0,1-4-8 16,15-6-736-16,-8 2-1576 15,-7 4-4442-15</inkml:trace>
  <inkml:trace contextRef="#ctx0" brushRef="#br0" timeOffset="30619">11629 14400 6489 0,'0'0'4273'16,"0"0"-3521"-16,0 0-336 16,0 0 552-1,0 0 409-15,0 0-345 16,0 0-400-16,-7 72-272 15,-4-36 40-15,-2 4-24 0,-2 3-80 16,-2-2-8-16,0 4 64 16,-7 1-88-1,3 0-112-15,-6 2 24 16,-2 2-7-16,-2 2-73 15,-4 4-8-15,-4 4-80 16,-8 4 40-16,-2 7-48 0,-1 3 8 16,-3 0-8-16,-3-1 8 15,1-11 0-15,5-11 0 0,0-12 88 16,6-11-24-1,-1-10 80-15,-2-6-80 16,0-2 24-16,-3-6-40 16,0 0-48-16,-2-4 0 0,5 0-8 15,1 0 8-15,2 0-8 16,0 0 0-16,2 0 8 15,0-2 0-15,0 0 48 16,-3-2 40-16,-2-2 0 16,1 2-48-16,-8-4 24 15,-6 0 24-15,-4-2-88 0,-2-1 88 16,-5 2-88-16,1-1 0 15,2 4-8 1,7 1 8 0,3 3 0-16,5 2 0 0,-1 0-8 15,3 0-48-15,-3 2-24 0,3 5 64 16,-1-1-48-16,2-2 48 15,1-4 8-15,-1 0 8 0,5 0 0 32,2 0 0-32,2 0 0 15,2 0-8-15,4 0 8 16,-1 0-8-16,4 0-8 0,-2 0 0 15,0 0 0-15,-1 0 8 16,1 0-8-16,-5 0 8 0,0 0-8 31,-1 0 8-31,4 0 0 0,2 0 8 31,-1 0-8-31,9 0 0 0,-3 0 0 0,2 2 0 0,1 4 0 16,-2 1 0-16,4 2-8 16,-10 1 16-16,3-4-8 15,1 1 0 1,-6 0 0-16,-1-1 0 15,-5 0 0-15,0-2 0 16,0 2 0-16,-5-2 8 0,2 0 0 16,3-2-8-16,0 0 0 0,2 0 0 15,3-2 0 1,1 0 0-16,-3 0 0 15,-1 0 0-15,3 0 0 16,-8-8 0-16,1 0 0 16,-1 0 0-16,-4 2 0 15,2 0 0-15,1 4-8 0,0 2 8 0,4 0-80 31,-3 0 80-31,8 0-88 16,5 0 80-16,1 4 8 16,0 2-144-16,9-2 144 0,-4 0 0 15,2 0-72-15,1-2 72 16,-1-2 48-16,-2 2-48 0,0-2-32 31,-1 0 32-31,-2 0 8 16,-2 0-8-16,2 0 8 15,-2 0 0-15,2 0-8 0,2 0 0 0,-4 0 0 16,2 0 8-16,0 2-8 15,0 0 8-15,-2 2-8 16,2-4 0 0,2 0 0-16,2 0 0 15,-4 0 0-15,5 0 0 16,-5 0-40-16,3 0 40 0,0 0 0 15,4 0 8-15,-4 0-8 16,3 0-8 0,4 0 0-16,-2 0-40 0,6 0 40 15,1 0-80-15,6 0 88 16,-8 0-8-16,4-6 0 15,-1 2 0-15,0-2 0 0,1 0 8 16,0 2-8-16,1 2 8 16,1 0 0-1,2 2-8-15,2 0-88 16,1 0-176-16,2 0-513 15,3 0-855-15,-2 12-3497 0</inkml:trace>
  <inkml:trace contextRef="#ctx0" brushRef="#br0" timeOffset="31280">5923 14685 3368 0,'0'0'1208'16,"0"0"321"-16,0 0-409 31,0 0-88-31,0 0-88 0,0 0 265 0,-40 2-177 16,40-2-488-16,0 0-368 15,0 0-120-15,1-2 64 0,15 0-16 16,2 2 0-16,5 0 104 16,1 0-104-1,0 0 88 1,0 0-128-16,-4 4 16 0,2 3-8 15,-5 1 32-15,5 3-16 0,2 2-88 16,10 16-280-16,-5-3-1968 0,-14-2-4562 31</inkml:trace>
  <inkml:trace contextRef="#ctx0" brushRef="#br0" timeOffset="32405">11680 14331 1432 0,'0'0'1928'16,"0"0"-423"-1,0 0-225-15,0 0-72 0,0 0 88 32,0 0 17-32,-69-41-73 0,61 35 120 15,0 2-8-15,6 0-191 16,2 4-249-16,0 0-360 15,0 0-368-15,11 0-168 0,14 0 32 16,5 0 56-16,6 0 72 31,6 0 0-31,-3 0-24 0,1 0 88 0,-3 2-40 16,-1 2-24-16,-7 0-48 15,0 0 8-15,-8 1 0 16,-4 1 0-16,-4-1-48 0,-3-1-72 16,-7 0-8-1,1-2-8 1,-3 2-160-16,-1 3-904 0,0 4-1264 15,0-3-5266-15</inkml:trace>
  <inkml:trace contextRef="#ctx0" brushRef="#br0" timeOffset="33524">12964 13162 5633 0,'0'0'4649'0,"0"0"-3825"16,0 0-192-16,0 0 520 31,0 0 329-31,0 0-265 0,126 2-264 0,-90 3-152 16,-2-1-272-16,-4 0-312 15,-1 0-120-15,-1 1-96 16,-1 8-64-16,-1-3-1504 0,-7-1-3625 16</inkml:trace>
  <inkml:trace contextRef="#ctx0" brushRef="#br0" timeOffset="34600">19088 13339 7465 0,'0'0'2537'0,"0"0"-1657"15,0 0 408-15,0 0-120 16,0 0 33-16,0 0 7 0,107-34-280 15,-72 15-384-15,1 2-240 32,4 2-112-17,-1 4 80-15,-2 3-64 0,-6 4-104 0,-4 2-40 16,-8 2-64-16,-7 0-16 15,-12 0-656-15,0 0-1480 0,-7 0-6178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24:02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9511 5183 9498 0,'0'0'3880'15,"0"0"-2439"-15,0 0 151 0,-122-30-104 16,80 9-319-16,0-5-369 31,1-6-288-31,6-6-184 16,-1-7-40-16,10-5-120 0,7-8-24 15,8-7-48-15,11-5-96 0,0-2 0 16,22 3-8-16,12 2-40 16,7 11 48-16,7 8-48 31,5 8 0-31,4 10-48 0,3 11 24 15,-1 11 56-15,3 8 8 16,-7 0-8-16,-4 12 16 0,-1 12-144 16,-11 7 112-16,-3 4 32 15,-7 6 0-15,-7 1-8 31,-7 4 8-31,-9 4 0 16,-2 1 8-16,-4 0 0 0,0 2 0 0,-17-1 0 16,-7-3 0-16,-5 0 0 0,-2-3 8 15,-7-2-8-15,-3-2 56 16,-1-4-64-1,0-8-8 1,2-10-48-16,0-10-208 0,-7-10-816 16,8-17-1289-16,2-10-5320 0</inkml:trace>
  <inkml:trace contextRef="#ctx0" brushRef="#br0" timeOffset="210">9394 4475 11162 0,'0'0'3009'0,"0"0"-2113"0,0 0-96 15,0 0 8-15,0 0-304 16,0 0-80-16,16 127-184 15,-13-37-240-15,2-11-496 0,-5-9-3897 0</inkml:trace>
  <inkml:trace contextRef="#ctx0" brushRef="#br0" timeOffset="1214">16672 5070 2560 0,'0'0'6001'0,"0"0"-3720"16,0 0-49-16,0 0-127 0,-131-57-665 16,84 21-448-16,-4-12-392 31,-7-6-288-31,3-9-55 0,6-3 63 15,12-2-56-15,10-2-144 16,12 2-120-16,15 1 0 16,0 7 0-16,32 2 0 0,12 9 0 15,14 4-8-15,8 9-56 31,10 10-40-31,3 10 96 0,-1 14-8 0,-2 2-64 16,-4 10 72-16,-7 18 0 31,-8 8 0-31,-9 9 8 0,-8 4 72 0,-9 6-56 0,-16 3 64 16,-14 2 80-1,-1 0-56 1,-1-3-24-16,-22-6-16 0,-4-2-16 16,-6-4 32-16,-10-2 8 0,-3-1-40 31,-8-4-48-31,0-4-128 0,-12-6-632 0,13-10-1545 0,9-10-6001 15</inkml:trace>
  <inkml:trace contextRef="#ctx0" brushRef="#br0" timeOffset="1687">16506 4472 40 0,'0'0'9986'15,"0"0"-8362"-15,0 0-440 0,0 0-144 16,0 0 25-16,116-31-89 16,-87 31-280-16,2 0-304 15,-2 0-136 1,-5 4-8-16,-6 11-128 15,-12 4 56-15,-6 9 160 0,0 5 40 16,-19 5-208-16,-10 0-63 16,-2-2-97-16,0-4 40 0,6-6-48 15,5-10 0 1,4-3 8-16,10-8-8 15,1-3 16-15,5-2-16 16,0 0-16-16,1 0-153 0,20-5 169 16,10-14 0-16,3-2 49 15,10-4-49-15,19-5-201 0,-9 4-1807 31,-12 8-6474-15</inkml:trace>
  <inkml:trace contextRef="#ctx0" brushRef="#br0" timeOffset="16186">15579 6439 7601 0,'0'0'2921'0,"0"-2"-2137"16,0 0-232-16,1 0 736 0,11-4-39 15,5-1-121-15,3 2-568 16,2-1-224-16,4 2-96 16,0 2 240-16,3 2-216 0,-1 0 136 15,-3 0-152-15,0 0-32 16,-3 0-80-16,-4 0-40 0,-2 0-16 15,-8 0 16-15,0 2-7 16,-4 0 87 0,-1-2-24-16,-3 0 24 31,0 2 168-31,0 2 16 0,0 6-24 0,0 8 136 0,-8 8-208 15,-8 4-96-15,-2 4-64 0,-2 0-88 16,1-2-8 0,-4-4 8-16,6-3-8 15,4-8 40-15,1 0-48 16,4-8 0-1,4-2 0-15,-1-5 0 0,5 0 24 0,0-2-24 16,0 0-16-16,0 0-80 0,13 0-176 31,9-7 272-31,7-5 8 16,5-6 40-16,0 1 24 0,-3-2-24 15,-1 4 128-15,-7 0-80 32,-4 5-24-32,-7 3-64 0,-1 3 8 0,-11 2-8 0,2 2 64 31,-2 0 8-31,0-2-64 15,0-1-16-15,0-1-584 0,-10 2-2505 0</inkml:trace>
  <inkml:trace contextRef="#ctx0" brushRef="#br0" timeOffset="17021">15874 6872 4064 0,'0'0'6274'16,"0"0"-4906"-16,0 0-360 15,0 0 0-15,-113 22 73 0,79-20 15 16,0-2-512-16,-3 0-152 0,2-2-88 15,-6-14-88-15,4-8 176 32,0-6 24-32,0-10-95 15,6-8-185-15,4-8-8 0,3-7-32 16,9-4-64-16,4-6 48 15,7 3-32-15,4 4-24 0,0 4 48 16,15 7-104-16,9 10 96 31,10 4-104-31,5 9-48 16,11 6 48-16,10 6 0 0,3 7 0 15,5 10 0-15,4 3-8 0,-1 0 8 16,-1 7 0-16,-4 14-8 0,-5 3 8 16,-1 4 0-1,-8 4-8 1,-5 2 0-1,-1 0 8-15,-4 2 8 0,-3 0 0 0,-8 1 8 16,-4-1-8-16,-1 0 40 16,-7 0 8-16,-6 0 8 0,-1 0 40 0,-9 1 40 31,-3-2 128-31,0 5-8 15,0-2-40 1,-15 5-32-16,-9-1-48 0,-3-3-40 0,-7 0-16 16,3-5-80-16,-3-6 80 15,7-8 0-15,-1-4-80 0,4-6 64 31,3-2-24-31,2-3-32 16,3-1-16-16,1-2 0 0,0-1 8 16,7-1 16-16,-1 0-16 15,2 0-8-15,4 0 8 0,-2 0 0 16,5 0 8-16,0 0-16 31,0 0-128-31,0 0-96 16,0 0-520-16,0-7-704 0,0-6-2849 15,-5 1-8122 1</inkml:trace>
  <inkml:trace contextRef="#ctx0" brushRef="#br0" timeOffset="20777">11493 9254 1144 0,'0'0'2120'15,"0"0"-776"1,0 0-191-16,0 0 119 0,0 0 0 15,0 0-384-15,0 5-279 16,0-5-233-16,0 0 0 0,0 0-64 16,0 0-56-16,0 0-64 0,0 0 8 31,0 0 48-31,0 0-32 15,0 0-8-15,0 0-64 0,0 0-8 16,0 0 72-16,0 0 64 16,0 0-136-16,0 0 40 0,0 0-8 15,0 0-104-15,0 0 112 31,0 0-56-15,0 0-8-16,0 0 0 0,0 0-31 0,0 0-1 16,0 0 72-16,0 0-56 0,0 0-96 15,0 4-48-15,0 3-32 16,0 7 72-16,8 0 8 31,2 5-8-31,1-4 8 0,-1 2 0 16,1-1-8-16,-1-2 8 15,-2-2 0-15,3-1 0 0,-6-2 8 16,1-1-8-16,-1-2 0 15,-2-2 8 1,-3-2-8-16,2-2 16 16,-2 0 120-16,0 0 216 0,0 0 24 15,0 0-64-15,0 0-96 16,0-14-208-16,0-8-8 0,2-7 8 15,7-6-8-15,4-7-176 16,5-3 128 0,5 3-8-16,-1 3 56 15,-2 4 0-15,-1 6 0 0,-4 8 0 16,-7 8 72-1,-2 6-64-15,-3 5 0 0,-3 2-8 0,0 0 8 16,0 0 32-16,0 0-32 31,0 0 0-31,0 0-8 0,2 2-712 16,0 7-2217-16,-2 2-6921 15</inkml:trace>
  <inkml:trace contextRef="#ctx0" brushRef="#br0" timeOffset="27505">7320 13291 3952 0,'0'0'2417'16,"0"0"-921"-16,0 0-184 16,0 0-295-16,-3 0-329 0,-1 0-120 15,-4 0-224 1,5 6 160-16,-5 0 40 15,2 0 168-15,1 2-31 16,-3-2 231-16,-4 2-360 0,1-2-8 16,0-2 48-16,-2 2-160 0,2-4 8 15,-2 2-64 1,1-2-136-16,-1 0-72 15,-1 0-104-15,3-2-64 16,-2 0 0-16,-2 2 96 16,1-2-88-16,-1 0 48 15,-1 0-56-15,0 0 0 0,-2 0 105 16,5 0-1-1,-3 0-40-15,3 0 32 16,0-6 8-16,-1 3-88 16,4-4 48-16,-5 1-56 0,4-2 0 15,0 0 0-15,-1 0-8 16,-2-4 0-16,3 2 0 0,-1-4 0 31,1 2 0-31,3-1 0 16,-3 0 8-16,1-2-8 15,3 4 0-15,-4-3 0 0,3-1-56 16,2 2 56-16,-2-2-8 15,1 0 40 1,1 0-32-16,2 0 8 16,-4 0 0-16,5 3-8 0,-2-2 8 15,2 2-8-15,1-1-8 16,2-2 0-16,0 0-72 0,0-2 64 15,0 0 8-15,10-4 0 16,1 1-72-16,2 0 64 16,-1 0 32-1,-4 1 32-15,3 2-48 0,-5 2-16 16,6 6 16-16,-6-1 0 15,1 1-80-15,2 3 80 0,3 1 0 16,-1 1 0-16,0-2-8 16,2 2 0-1,2-3-64-15,4 1 72 16,-1-1 8-16,1-1 0 15,1-1-8-15,-3 1 8 0,1 3 8 16,-3-1-16-16,-2 2-40 16,0 2 32-16,1-1 16 0,1 3-16 31,2 0 24-16,0 0-16-15,0 0 0 0,-1 0 0 16,2 0 40-16,-5 0-40 0,-2 0 0 16,1 0 0-16,-4 0-8 15,-2 0 16-15,-1 3-16 0,2-3 8 31,-3 2-8-31,3 0-8 0,3 2 8 16,-2 0 8-16,1-1 0 16,3 3 0-16,1 0-8 0,-2 1 0 15,0-1 8 1,0 0 32-1,-2-1-32-15,0-1-8 0,-2 0 8 16,-2-1 0-16,-1-1 0 16,0 2 0-1,-3 0 0-15,4 0-8 0,0 0-40 0,1-1 48 0,-1 1 0 16,2 3 0-1,-1-3 64-15,-3 2-56 16,1-2-8-16,0 1 0 16,-2-1 0-16,1 3 0 15,-1-1 8 1,3 2-8-16,-4 0 8 0,4 2 0 0,0 0-8 15,0 0 0-15,-2 0 0 0,2-2 64 32,-2-2-64-32,0-2-8 15,-3 0 0-15,0 0 0 16,0 2 8-16,0 0 8 15,0 4 8-15,0 0-8 0,0 4 40 16,0 0-48-16,0 2 8 31,0 0-8-31,0 0 8 0,-3 0-8 16,0 0 8-16,-2-4-8 15,2 3 0-15,-2-6 0 0,0 4 0 0,4-3 0 32,-4-3 8-32,-2 3-8 0,2-1 8 15,-1 1-8 1,1-1 0-16,-1 2 0 0,1-3 0 16,0-1 0-16,2 1 0 15,-2-1 0-15,0-1 8 0,0 0 0 16,2 0 0-16,-3-3 48 15,-1 4-56 1,-1-1 0-16,2 0 0 16,-1 0 0-16,2 0 0 0,0 2 40 15,2-2-40-15,-2-2 0 16,4 2 0-16,-4-4 0 0,2 2-16 15,1-2 8-15,0-1 8 32,2-1 56-32,0 3-48 0,0-3 48 15,0 0-48-15,0 0 16 16,0 0-24-16,0 0 0 0,0 0-8 15,0 0 0-15,0 0 0 16,0 0-168-16,0 2-1065 31,0 0-4184-31</inkml:trace>
  <inkml:trace contextRef="#ctx0" brushRef="#br0" timeOffset="29958">7270 14591 6057 0,'0'0'4017'0,"0"0"-2825"31,0 0 16-31,0 0-32 0,0 0-223 16,0 0-297-16,0 0-424 16,-79-4-112-16,58 4 32 0,0 2 32 0,-7 0 40 15,4-2-24-15,-3 0 288 16,2 0-72-1,3 0-168 1,2 0 24-16,3-2-64 0,0-4 24 16,5-1-176-16,0 1 40 15,3-2-40-15,1 1-48 0,-1-2 8 16,0-1 40-16,-1 0 16 0,4 0-64 31,-2-2 0-31,-1 0-8 16,1 0 8-16,-1-2 0 0,2 2-8 15,1-2 0-15,-2-2 0 16,4-2 0-16,-2-2 0 0,1-5-64 15,5-3 56-15,-1-4 0 32,1 0 0-17,0 0 8-15,0 6-48 0,0 5 96 0,0 4 0 16,0 7 8-16,0 1 8 15,0 0-56-15,0 1 9 0,0 0-17 16,0-4 0-16,4 0 8 31,0-2 0-31,4 0-8 16,0 0 8-16,-3 0-8 0,1 0 8 15,-1 3 32-15,-2 4-32 16,5-1 0-16,-5 4-8 0,9-2-8 16,-6-1 8-16,4 0-40 15,1 1 40 1,1-2 8-16,2 1-8 0,-3 1 0 15,5 1-8-15,1 1 0 16,-3 0 0-16,2 2-41 16,2 2-7-16,-7-2 56 0,6 2 0 15,-3-2 0 1,2 2 0-16,-1-2 8 15,-1 2 0-15,-1-3 0 0,-1 3 0 16,-1 0-8 0,0 0 0-16,0 0 0 0,1 0-8 15,-1 0-40-15,4 0 48 0,-3 0 0 31,5 3 0-31,-4 1 0 0,3 2 0 16,-3-2 8-16,1 0 0 16,1-1-8-1,-6 1 8-15,4-2-8 0,-5 3 8 0,2-3-8 16,-3 2 0-16,-1-2 0 31,2 0 0-31,-1 0-8 0,-1 2 0 16,2-2 8-16,2 1 0 15,1 1-8-15,-3 1 8 16,3-1 0-1,-4 2 0-15,-1-2 0 0,1-2-8 0,1 2 8 32,-5-1-40-32,5 1-16 0,-5 1 72 0,1-1-16 15,-1 0 0-15,2 0-24 16,0 2 24-16,1 0 0 15,-4 4 8-15,4 0-24 16,-1 2 16-16,1 0 0 16,-6 2 0-1,5 0 104-15,-2-2-96 0,-3 1 0 16,0-4-8-16,4-1 8 0,-4 2 0 15,0 1 8-15,0 0-16 16,0 6 0-16,0 0-8 16,0 2 8-1,0 0 16-15,-7-1 33 16,2 1-25-16,-1-5-8 0,1 0-16 15,-3-2-32-15,5-1 32 16,-5 2 0-16,3-1 0 16,2-3 0-16,-1 4 0 0,-2-5 0 31,4 0 0-31,-1 0-8 0,0-2 8 15,-2 2 56-15,0-2-56 16,0-1-8-16,4 2 0 16,-6-1 16-16,2 0 0 0,1-2-8 15,0 0 0-15,1-2 64 31,-2 0-64-31,4 1 0 0,-1-3 8 16,2 1 48-16,-3-1-48 16,1 2-8-16,-1 0-48 0,0 0 48 15,0 2-8-15,-1-2 8 0,1 0 0 16,-2 0 80-1,4 0-72 1,-3 0 0-16,1-2 0 0,-2 2-8 16,2 0 0-16,0 0 16 15,-4 3-32-15,3-2 16 16,-1 1-8-16,-2 2 8 0,2 2-80 15,-1 1 72 1,3-4 8-16,-2 3-8 16,2-4 72-1,-1 0-72-15,3-2 16 0,-2 0-8 0,3-2 8 16,-2 2-8-16,2-2 96 15,0 0-88-15,-3 0-8 0,3 0 104 32,-4 0-96-32,1 0 48 0,3 0 72 15,-1 0-80-15,1 0 24 16,-4 0 24-16,4 0-16 15,0 0-16-15,0 0-64 0,0 0 8 16,0 0 0-16,0 0-8 31,0 0-8-31,0 0 8 0,0 0-24 16,0 0 24-16,0 0 8 15,0 0-8-15,0 0 0 16,0 0 0-16,0 0 16 0,0 0-16 16,0 0-40-16,0 0 24 15,0 0-96 1,-3 0-56-16,-2 0-192 0,2 0-1153 15,-5 0-3320-15</inkml:trace>
  <inkml:trace contextRef="#ctx0" brushRef="#br0" timeOffset="31925">7139 13347 2664 0,'0'0'1248'0,"0"0"1"16,0 0-49-1,0 0 16-15,0 0-104 16,-5 0-95-1,4 0-33-15,1 0-104 0,0 0-136 0,0 0-16 16,0 0-32-16,0 0-111 16,0 2-137-16,0-2-192 0,0 0-48 31,0 0-40-31,0 0-16 15,0 0-104-15,0 0-48 0,0 0-8 16,0 0-136-16,0 0 64 16,6 0 72-16,4 0-8 15,-2 0 8-15,3 0 8 0,-4 0-48 31,1 3 48-31,-3-3 16 16,-1 0-8-16,-2 0 8 0,-2 0-8 16,0 0 40-16,0 0 16 0,0 0 200 15,0 0 64-15,0 0-56 16,0 1-160-16,0 11-112 15,0 0-912 1,0 2-6994-16</inkml:trace>
  <inkml:trace contextRef="#ctx0" brushRef="#br0" timeOffset="35940">7071 16174 1168 0,'0'0'1144'0,"0"0"-520"0,0 0-232 16,-48-2-232-16,30 2-112 16,5 0-48-16,-3 0-128 0,1 0-32 0,1 0 112 15,1 0 48-15,0 0 112 16,0 0 120-1,0 0 168 1,7 0 128-16,-6 0 505 0,6 0-329 16,1 0-160-1,-1 0 320-15,4 0-56 0,2 0 281 0,-5 0-185 16,0 0-296-16,4 0-240 0,-4 0 96 31,2 0 256-31,-5 0-136 16,4 0 56-16,-2 0 33 0,1 0-89 15,0 0-280 1,0 0-16-16,1 0-88 0,2 0 0 0,2 0 72 15,0 0-160-15,0 0 0 32,0 0-64-32,0 0 16 0,0 0-56 15,0 0 0-15,0 0 8 16,0 0 80-16,0 0-32 0,0 0-56 15,0 0-8-15,0 0 0 16,0 0-104-16,0 0 96 31,6 0 0-31,4 0 8 0,1 0 0 16,2 0 8-16,5 4 72 15,1-2 24-15,4 2 48 16,-2 1 40 0,3-1-16-16,-1-2 16 0,-2 2-64 0,1-1-80 15,-4-1 0 1,3 2 8-16,-3 0-8 0,1 3-40 15,4 1 0-15,0 0 184 16,-2-1-64-16,4 2 40 16,-2-1-32-16,-7-2-48 15,4-1-80-15,-6-1 81 16,-7-2-81-16,-3 1 64 15,1-3-56-15,-5 0-8 0,0 0 88 32,0 0-8-32,0 0-32 15,8 0-56 1,2 0-1217-16,1 0-4512 0</inkml:trace>
  <inkml:trace contextRef="#ctx0" brushRef="#br0" timeOffset="37277">8116 16131 1816 0,'0'0'1760'15,"0"0"-615"1,0 0-153-16,0 0 96 0,0 0 296 16,0 0-352-16,0 0-431 15,-24-8-401-15,24 8-144 16,0 0 40-16,0 0 248 0,5 0 192 0,3 0 240 31,-5 0-272-31,2 0 144 16,-2 0-40-16,2 0-280 0,1 2-39 15,6 0 231-15,-1 2-240 16,5-2-56-16,4 1-24 31,1-1 56-31,-2 0 144 0,5 0-120 16,-6 0 32-16,3 0-16 0,-2-2-32 15,-1 2-80-15,-2-2-56 16,-1 2 112-16,1 0-144 15,0-2-16-15,-1 3 16 0,1 1-16 16,1-2-64 0,6 2 32-1,-4-3 8-15,-1 3-40 0,6 0 40 16,-4-2-8-16,-1 2-48 15,1-2 8-15,-3 3 64 16,-1-3-72-16,-3 0 8 0,2 0 40 16,-7 0-48-16,3 0 0 31,-1 1 8-31,-2-1 0 0,3 0 56 0,-3 0-56 15,1 0 0-15,-6 0 0 16,5-2 0-16,-5 2-8 16,-3-2 8-16,3 0 0 0,-3 0-8 15,0 0 0 1,0 0 48-16,0 0 1 15,0 0-33-15,0 0 144 0,0 0-24 16,0 0-56-16,0 0 8 16,0 0-72-16,0 0 32 15,0 0-40-15,0 0 0 0,0 0-8 31,0 0 8-31,0 0 8 16,0 0 32-16,0 0-40 0,0 0 0 16,0 0 64-16,0 0-8 15,0 0 16-15,0 0-72 0,0 0 0 16,0 0 56-16,0 0-64 31,0 0 8-31,0 0 0 16,0 0 0-16,0 0 56 0,0 0-56 15,0 0 0-15,0 0-8 16,-14-2-344-16,6-2-1057 0,-8 2-5736 0</inkml:trace>
  <inkml:trace contextRef="#ctx0" brushRef="#br0" timeOffset="38769">9768 16136 3592 0,'0'0'2257'0,"0"0"-1137"16,0 0 80-16,0 0 273 0,0 0-25 15,0 0-192 1,0 2-352-16,0-2-192 0,0 0-111 16,3 0-161-1,2 0-112-15,7 0 272 16,9 0-96-16,8 0 0 0,3 0-128 0,10 0-16 15,5 0-104-15,-2 0-40 16,3 0-16 0,-1 0-56-16,0 0-16 15,-5 0-48-15,-5 0 33 16,-1 0-9-16,-6 4 72 15,-7-2 24-15,-4 0-32 0,-7 0-72 16,-4 0-16-16,-7-2 16 16,1 2-48-16,-2-2 48 0,0 5-96 31,0 8-328-31,-2 4-1585 15,-7-2-8137-15</inkml:trace>
  <inkml:trace contextRef="#ctx0" brushRef="#br0" timeOffset="40189">11359 16052 4945 0,'0'0'2864'0,"0"0"-1920"0,0 0-688 16,0 0 24 0,0 0 1009-16,0 0-193 15,81 0-184 1,-52 6-248-16,1-1-56 0,1-2 57 15,0-1-289-15,-4 2-112 0,2-2 64 16,-4 2-8-16,2-2 48 16,2 2-80-16,-3-2-80 0,5 2-64 31,-2 1-48-31,3-3 0 15,-5 0 8-15,-4-1-32 16,0-1-64-16,-6 2 64 0,1 0-24 16,-7-2-40-16,-4 0 0 15,-1 2 40-15,2-2-40 0,-4 2 0 31,4 0-8-31,1 0 8 16,-1 0 0 0,4 0 40-16,-4 0-40 0,2-2 56 0,-4 2-56 15,-3-2-8-15,-3 0 8 0,3 0 0 16,-3 0 64-16,0 0 80 15,0 0 136 1,0 0 128-16,0 0 41 16,0 0-65-16,0 0-32 15,0 0-64-15,0 0-56 0,0 0-120 16,0 0-120-16,-3 0-144 0,-5 0-1937 15,-5 0-5632-15</inkml:trace>
  <inkml:trace contextRef="#ctx0" brushRef="#br0" timeOffset="41641">10731 15571 4745 0,'0'0'3064'0,"0"0"-1840"16,0 0-879-16,0 0 327 0,0 0 656 15,0 0-136-15,0 0-584 32,0 10-256-32,0 4-152 0,0 6 241 15,0 6 87-15,0 6-72 16,-4 4-8-16,4 6-64 0,-3 3-56 15,-2-4-24-15,5 0-32 16,-4-9-64-16,2-5-64 31,-1-4-16-31,3-9 48 0,-2-4-40 16,2-4-32-16,0-4-24 15,-5 0 32-15,5-2 0 0,0 0-40 16,0 0-72-16,-3 0-216 16,0 0-1024-16,-2-10-4273 0</inkml:trace>
  <inkml:trace contextRef="#ctx0" brushRef="#br0" timeOffset="42369">9576 15523 3472 0,'0'0'2073'0,"0"0"-745"31,0 0 104-31,0 0-135 16,0 0 23-16,0 0 16 0,0 0-144 15,-37-19-175-15,37 19-305 16,0 0-224-16,0 13-168 0,0 19-56 16,0 15-72-1,0 16-48 1,0 8-16-16,0-2 24 0,0-3-72 15,-3-7 24-15,-1-11-40 16,0-8 8-16,0-8-64 0,3-6 64 16,-4-6-64-16,3-6 0 15,2-2 40-15,-1-5-48 31,1-1-8-31,0-4-696 0,0 0-2081 16,0-2-5408-16</inkml:trace>
  <inkml:trace contextRef="#ctx0" brushRef="#br0" timeOffset="43147">8922 15425 8649 0,'0'0'4785'0,"0"0"-3920"0,0 0-665 16,0 0 8-16,0 0 664 16,0 0 136-16,31 66-280 15,-23-27-176 1,-5 8-32-16,-3 5-55 0,0-2-121 0,0 1-128 31,-3-10-72-31,-5-7-56 0,-2-8 48 16,5-7-80-16,-5-11 16 15,1-6-72-15,-7-2-8 16,-20-10-912-16,4-14-1921 0,-4-1-5481 31</inkml:trace>
  <inkml:trace contextRef="#ctx0" brushRef="#br0" timeOffset="43751">7767 15502 4096 0,'0'0'2873'15,"0"0"-1105"-15,0 0-679 16,0 0 135-16,0 0 296 0,0 0-224 31,-9 113-503-31,9-66-281 0,0 6-64 0,-2 3 8 16,2-1-32-16,-2-3-168 0,2-6 40 0,-1-10-40 31,-2-8-32-31,-1-6 48 16,3-4-136-16,1-2-72 0,0 0-64 15,-4 6-192 1,1-4-1904-16,-5-4-6954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24:53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9369 6273 5097 0,'0'0'2784'0,"0"0"-871"0,0 0-129 31,-51 17 24-31,31-13-23 0,-2-2-449 15,-1-2-144-15,0 0-496 16,-1-6-279-16,-2-13 71 16,-3-7-88-16,3-6-80 0,2-11-208 15,6-5-8-15,4-8-40 31,9-4-16-31,5-6-40 0,5-2-8 16,24-3 0-16,13 3 0 16,6 4-8-16,9 7-40 15,3 16 40 1,1 13-96-16,0 16 32 0,1 12-48 0,-4 4 72 15,0 24 0 1,-6 10 0-16,-9 6 48 0,-7 6 8 16,-9-2 0-16,-7 0 48 15,-17-4 8-15,-3 1 40 16,-3-2-24-1,-23 2 136-15,-10-1-64 0,-6 2-32 16,-3-4 72-16,-3-2 0 16,1-6-120-16,0-6-16 0,5-6-56 15,2-1-232-15,4-10-608 16,1-3-1065-16,9-6-2744 15,8-2-6465-15</inkml:trace>
  <inkml:trace contextRef="#ctx0" brushRef="#br0" timeOffset="249">9424 5789 720 0,'0'0'9458'16,"0"0"-7002"-16,0 0-775 0,0 0 95 16,0 0-72-16,0 0-703 15,0-8-473 1,0 18-296-16,0 11-232 0,-3 9 120 15,0 8-16-15,3 7-104 16,0 32-56-16,0-13-1617 16,0-8-4032-16</inkml:trace>
  <inkml:trace contextRef="#ctx0" brushRef="#br0" timeOffset="1293">16475 6058 5601 0,'0'0'5057'0,"0"0"-3609"15,0 0 104-15,-128-46-351 0,88 19-17 16,5-5 8-1,4-6-408 1,8-3-400-16,12-10-288 16,11-3-88-16,0-6-8 0,11-3 48 15,20 1-56-15,11 7 8 0,10 6-144 16,6 12 64-16,6 8 72 0,1 11-96 31,1 10 40-31,-1 8-16 16,-4 0-16-16,-6 19 88 15,-5 6-40-15,-10 7 32 0,-7 3 16 16,-6-1 0-16,-12 0 224 15,-4-2 96-15,-11-2 89 0,0 0 23 32,-5 2 200-17,-19 0-168-15,-8 4-104 0,-9 0-208 0,-4 2-104 16,3-1 32-16,2-7-16 15,4-7-64-15,9-6 0 0,-1-10-56 16,2-5-448-16,-4-2-304 31,-7-7-777-31,3-16-2471 16,6 1-5611-16</inkml:trace>
  <inkml:trace contextRef="#ctx0" brushRef="#br0" timeOffset="1791">16402 5507 10418 0,'0'0'2464'0,"0"0"-2080"31,0 0-200-31,0 0 505 16,0 0 87-16,0 0-248 0,126 5-16 16,-101 3-208-1,-8-2-96-15,1 3 40 0,-10-1 80 0,-8-1-64 16,0 8 64-16,0 2 120 31,-6 8 289-31,-15 5-393 16,-7 4-144-16,-1 0-112 0,2-4-32 15,6-6-56-15,5-5 0 16,4-10 0-1,7-3-8-15,5-2 8 0,0-4 0 0,0 0-72 32,0 0 0-32,12 0-64 15,9-10 136-15,11-6 160 0,12-4-160 0,4-4 0 16,13-6-520-16,-12 6-3265 15,-12 8-9874 1</inkml:trace>
  <inkml:trace contextRef="#ctx0" brushRef="#br0" timeOffset="14977">14387 14125 9337 0,'0'0'2737'0,"0"0"-1745"31,0 0-456-31,0 0 553 16,0 0 103-16,0 0-488 0,0 0-200 15,0 0-160-15,0 0-128 16,3 0-56-16,-3 0-24 16,3 0-32-16,2 0-104 0,7 0 72 31,2 0 152-31,5 0 48 15,2 2-119 1,4 2 39 0,4 0-144-16,5 2 56 0,6-2-88 0,10 0 24 15,8-4-32-15,15 0 88 16,11 0 88-16,8 0-48 0,3-10 32 15,0 0-56-15,-7-2-112 16,-11 2 40-16,-9 2-40 0,-10 2 0 16,-8 2 48-16,-3 0 8 15,0 4-88-15,-5 0 88 0,-2 0-32 16,-1 0-24-1,-3 0 16-15,-4 0-8 16,2 0 56-16,-10-4-56 16,-1 2 0-16,-2 0-8 0,-4 0 8 15,-4 2-8-15,-1 0 0 16,-6 0 8-16,0 0 8 0,-2 0-16 31,-4 0 8-31,1 0 0 16,-1 0 0-16,0 0 40 0,0 0-40 15,0 0 56-15,0 0-56 16,0 0 56-16,0 0-56 15,0 0 96 1,0 0 8-16,0 0-64 16,0 0-48-16,-13 0-96 15,-9 6-1488-15,-12 6-11219 0</inkml:trace>
  <inkml:trace contextRef="#ctx0" brushRef="#br0" timeOffset="18068">6419 13256 8769 0,'0'0'3097'15,"0"0"-1969"-15,0 0 81 0,0 0-209 16,-87 81-120-1,62-55-176-15,0 2-272 0,-1 0-184 0,1 1-56 16,-4-6-32-16,-1 3 8 16,-6-3 104-1,-6 1 104-15,-8-3-103 16,-11 1-137-16,-7 1-88 0,-3-3-48 15,-5-2 0 1,0-2 0-16,5-2-8 0,2-6 8 0,7-2-48 16,4-6 40-16,-2 0 8 31,5-2 0-31,2-12 0 0,-2-2-8 15,4-4-16-15,4 0 24 16,5 0 8-16,0 2-8 0,3-1 0 31,8 4 8-31,1 0-8 0,1 0 8 0,1-4-8 31,-1-2-8-31,8-5 0 0,3-7-40 16,9-4 40-16,7-8 0 16,2-7-64-16,8-7 64 0,21-3 8 15,2-6-8-15,14-4 8 16,7-4 8-16,7 2-8 15,8 6 0 1,7 6-8-16,7 9 0 16,3 8 0-1,4 8 8-15,-2 5-8 16,0 6 8-16,-1 8 32 15,-2 6-32-15,-6 7-56 0,-4 5 48 16,-7 0 8-16,-5 13-48 0,-4 6-25 16,-4 8-79-16,-6 3 144 0,-7 4-128 15,-2 5-40-15,-9 0 0 16,-2 5-16-16,-3-3 32 0,-1-1-104 15,1-2 32-15,-5-1-64 32,4 2-24-32,-5 1 200 15,-2 2-32-15,-5 1 32 0,-3-4 48 16,-4-3 24-16,-3 0 40 0,-1-6 8 15,0-3 0-15,0-3-8 16,0-6 8-16,-1-4 0 47,-7-1 0-47,1 0 0 0,-4 1 8 15,-1-2 0-15,-7 6-8 16,1-4-1904-16,1-2-8107 0</inkml:trace>
  <inkml:trace contextRef="#ctx0" brushRef="#br0" timeOffset="26183">13791 13343 5977 0,'0'0'2296'0,"0"0"-1336"16,0 0 313-16,0 0 239 15,0 0-136 1,0 0-423-16,0 0-353 0,0 0-24 16,0 0 0-16,0 0-120 15,3 0-208 1,2 0-64-16,5 0-64 0,4 0 200 0,9 6-40 15,3 2-8 1,6 2-48 0,0 0-48-16,4-1-56 0,-1-2-72 0,1-1 32 15,-2-2 8-15,-5-2-39 16,-2-2-1-1,-7 0-40-15,-1 0 112 0,-8 0-40 0,1 0 8 32,-7 0-16-32,1 0-72 0,-4 0 72 15,1 0-32-15,0 0-40 16,-3-4-392-16,0-10-1449 15,0 0-3240-15</inkml:trace>
  <inkml:trace contextRef="#ctx0" brushRef="#br0" timeOffset="26960">14007 13762 7961 0,'0'0'3097'15,"0"0"-2113"-15,0 0-464 16,0 0 496-16,0 0-151 0,0 0-457 15,0 0 264-15,68 0 40 16,-31 0-312-16,5 0-32 16,4 2 136-16,-1 0 0 0,-2-2-192 31,3 0-240-31,-4 0 56 15,-5 0-128-15,-7-2-488 0,-10-2-2016 16,-12 2-7810-16</inkml:trace>
  <inkml:trace contextRef="#ctx0" brushRef="#br0" timeOffset="36638">16874 13489 7585 0,'0'0'4121'16,"0"0"-3329"-16,0 0 256 15,0 0 689-15,0 0-385 16,0 0-544-16,0 0-352 15,0 0-120-15,0 0-64 16,0 0-47-16,0 0-97 0,2 0-56 16,6 0-64-16,3 0 48 15,5 0 64 1,5 0 0-16,3 0-24 15,2 0-40-15,5 0 16 0,-1 0-8 16,-2 0 40-16,1 0-32 16,3 0-64-1,-1 0 8-15,0 0 56 0,3-2-64 0,-4 1 0 31,4 1 56-31,-3-2-56 16,-2 0 0-16,2 0 8 0,-2 0 32 16,3-3-40-16,-3 3 0 31,2-2 48-31,-2 0-48 15,1 2 0-15,0 0 0 0,0 0-8 0,6 0 8 16,-2 0-8-16,6 1 8 16,0-1-8-16,6 0 8 0,-4 0-8 15,0 2-16-15,0 0 16 16,-2 0 0-16,0-2 8 15,-1 2-8-15,-5-5 0 16,-2 1 0 0,-7 0 8-16,-6 0-8 0,-8 2 8 15,-4 2-8-15,-2 0 0 0,-5 0 8 16,0 0-8-16,0 16-240 15,-17 10-1209-15,-8 2-5304 16</inkml:trace>
  <inkml:trace contextRef="#ctx0" brushRef="#br0" timeOffset="37660">15033 13682 2984 0,'0'0'2241'0,"0"0"-793"15,0 0-224-15,0 0 433 16,0 0-177-16,0 0-448 0,0 0-272 16,3 0-96-1,0 0-71-15,5 0 79 16,4 0-144-16,-3 0 136 15,8 0-160-15,0 0-184 16,6 0-144-16,-2 0-88 0,6 0-24 16,4 2 16-16,3 1-16 15,0 2 24-15,-3-1-40 16,-1 0-40-1,-1 0 8-15,0-2 56 16,-4 2-64-16,-3 0 0 16,4 0 8-16,-7-1-8 0,1 0 40 15,-1-1-40-15,-3-2 48 16,-3 2-8-16,-1-2 32 0,-6 0-8 15,-1 0-8 1,0 2-64-16,-4 4-880 16,-1 2-4681-16</inkml:trace>
  <inkml:trace contextRef="#ctx0" brushRef="#br0" timeOffset="40632">7095 13175 11866 0,'0'0'4673'0,"0"0"-3921"0,0 0-296 15,0 0 448-15,0 0-159 16,0 0-305-16,5 111-280 15,-1-54 40-15,-4 3-48 0,0-4-88 16,0-5-56-16,0-11 0 16,-5-8 128-1,1-10-64-15,-2-8-72 0,4-9-440 16,2-5-480-1,0 0-473 1,0-7-327-16,0-22-392 16,0-5 575-16,0-3 889 0,0-1 408 15,0 8 240-15,5 11 352 16,7 9 112-16,2 10 480 0,2 0 73 0,2 6-129 15,1 10-112-15,1 2-144 16,-6 1-224 0,-2-6-144-16,0-1-104 0,0-5-112 0,-1-5-48 31,0-2 0-31,1-4-392 15,4-20-152-15,-2-12-264 0,3-9-88 16,-6-5 72-16,0-2 343 16,-4 3 321-16,-6 8 160 0,2 7 408 31,-3 9 553-31,0 10 223 15,0 6 120-15,0 7 129 0,0 2-425 16,0 0-320-16,0 13-256 16,0 15-152-16,0 14-208 15,0 5-72-15,0 8 0 0,0-7-72 16,4-6-200-1,5-12-360 1,1-9-80-16,1-10-169 0,-1-5-79 16,3-6 120-16,3 0 360 0,0 0 200 15,2-6 168-15,1-7 96 16,4-2 8-16,-4 1-8 0,-2 2 16 15,-1 0 0 1,-5 2 128 0,-5 2 56-16,-2 0 160 0,-4 2 152 15,0-2 200-15,0 0-192 16,-12 0-216-16,-7 2-71 0,0 2-41 15,-4 4-24-15,0 0-24 0,-1 16-112 32,6 10-16-17,7 8-8-15,5 0-56 0,6 1 0 0,0-5 56 16,0-9-80-16,17-4 80 15,-4-6-40-15,8-7 0 0,-1-4-160 16,1 0-529-16,0-7-359 31,5-27-688-15,-7 5-2241-16,-8-1-1968 0</inkml:trace>
  <inkml:trace contextRef="#ctx0" brushRef="#br0" timeOffset="42014">7598 13327 3744 0,'0'0'4417'15,"0"0"-3353"-15,0 0 209 16,0 0 359-16,0 0-624 0,66-16-344 15,-45 6-263-15,-3-3-241 16,1 2-16-16,-4-1-144 16,-2-1-481-16,-5 2-527 0,-2 3-344 0,-6 1 704 15,0 1 472 1,0 3 128-1,0 1 48-15,0 0 800 0,0 2 504 16,-6 0 201-16,4 0-193 16,-1 0-240-16,-4 16-400 15,6 9-496-15,-3 12-128 0,0 5-40 16,-1 2 0-1,0-3-8-15,5-9 8 16,0-11-8-16,0-8-448 0,0-11-544 16,5-2-248-1,9-8-281-15,4-17 217 0,-2-9 32 16,0-1 328-16,2 0 552 0,-5 7 344 31,0 8 48-31,-3 10 640 0,-2 10 496 16,1 0 48-16,-1 12 168 15,-3 12-463-15,2 4-393 16,-2-1-256-1,1-6-64-15,-1-6-112 0,5-8-64 0,-1-7 0 32,3 0 0-32,2-7-8 0,-1-18-96 15,0-5-160-15,3 0-112 16,-5 0-8-16,2 8 176 15,-1 8 104-15,-4 12 16 16,1 2 88-16,-1 10 104 0,4 14 160 16,-9 4-72-1,5-3-104-15,-5-8-80 0,1-7-8 16,4-7-8-16,0-3-272 15,-3-3-425-15,1-15-159 16,2-6 264-16,3 0 152 16,1-1 32-16,-3 6 216 15,3 6 200 1,-6 6 0-16,1 5 384 0,-6 2 336 15,-1 0 144-15,0 0 121 0,0 5-441 16,3 8-192-16,-1-3-232 16,3 1-104-16,1-2-16 0,6-3 0 31,-1-6-536-31,2 0-641 15,3 0 65-15,-1-8 312 0,1-10 232 16,0-1 312-16,-2 0 184 16,3 2 72-16,-1 4 200 0,-3 5 336 15,-2 5 80-15,-3 3-104 31,2 0 312-31,-4 7-15 16,-3 8-145-16,-1 6-216 0,-2-1-192 16,0-2-128-16,0-4 24 15,0-4 16-15,0-6 96 0,0-4 80 16,0 0 32-16,0 0-104 31,0-6-272-31,0-12 0 16,6-9-240-16,1-5-344 0,3-4-448 0,-1-3-248 15,1 1 183-15,0-1 225 16,-1 1 536-16,1 6 200 0,1 2 136 15,-3 6 144 1,4 8 496 0,-6 6 152-1,4 10-232-15,1 0-31 0,1 20 223 0,-1 24-24 16,2 14-256-16,-4 13-280 0,0 2-72 15,-3-3-112-15,2-11 40 0,-3-15-48 32,0-16 0-32,0-14 0 15,-1-10-8 1,-2-4-240-16,0-12-168 0,2-20 240 0,1-8 8 15,2-8-88-15,4-1 128 0,-3 4 80 32,8 7 40-32,2 10-8 15,1 7 16-15,-2 13 184 16,0 8 88-16,0 0 80 0,-3 4 40 15,-6 15-64-15,-5 2-56 16,1 3-48-16,-4 1-64 0,0-3-32 16,-4-4-80-16,-7-2-48 31,-8-4-88-31,-1-5-56 15,-1-3-40-15,4-4-104 0,2 0 56 16,4 0 112-16,6 0 120 16,5 0-8-16,0 0-40 0,0 0-64 0,13 0 112 15,9 0 40 1,3 0 72-1,2 0 0-15,-3 0 0 16,1 0-48-16,-3 0-16 0,1 9-40 16,-4 1-8-16,-3 3-232 15,-1 0-1208-15,-10-3-5378 0</inkml:trace>
  <inkml:trace contextRef="#ctx0" brushRef="#br0" timeOffset="43459">9153 12974 8633 0,'0'0'4001'0,"0"0"-2769"16,0 0 361-16,0 0 15 15,0 0-248-15,0 0-783 0,0 0-113 32,40 139 24-32,-27-62-168 15,-3 8-152-15,-4-8-168 0,1-11 0 16,-1-13-96-16,-1-16-632 15,-3-20-1129-15,1-11-2856 16,-3-6-5313-16</inkml:trace>
  <inkml:trace contextRef="#ctx0" brushRef="#br0" timeOffset="43642">9237 12956 7193 0,'0'0'2937'15,"0"0"-1857"1,0 0 408-16,0 0-320 0,0 0-127 15,0 0-609-15,0 0-248 0,106-2-184 16,-91 18-528-16,-4 0-2025 16,-4 0-5200-16</inkml:trace>
  <inkml:trace contextRef="#ctx0" brushRef="#br0" timeOffset="43845">9263 13252 6785 0,'0'0'2657'0,"0"0"-929"16,0 0 320-16,0 0-751 0,0 0-609 16,0 0-408-16,93-62-232 15,-78 62-48 1,-1 0-504-16,-12 36-945 0,0 7-2463 0,-2 1-4242 0</inkml:trace>
  <inkml:trace contextRef="#ctx0" brushRef="#br0" timeOffset="44712">9331 13527 3608 0,'0'0'3113'0,"0"0"-1481"15,0 0 57-15,0 0-873 16,0 0-448 0,0 0-40-16,85-116-232 15,-59 82-40-15,1 0-48 0,-2 6 0 16,-4 4 0-16,-4 6-8 0,-4 10 0 15,-1 8 8-15,-4 0 504 32,0 8 192-32,-5 16-144 0,0 6-232 15,-1 0-176-15,-2-5-79 16,0-6-73-16,0-9 0 0,3-10-409 15,0 0-975-15,2-14 280 16,2-14 280-16,1-6-1009 0,0-2 377 31,0 0 776-31,3 6 680 16,-6 6 496-16,1 9 1008 15,1 7 9-15,-1 8-633 0,-1 0 424 16,0 17-152-16,-3 6-408 16,-1 5-167-16,-1 1-273 0,0-7-176 31,5-6-48-31,0-10-72 15,5-6-8-15,-1 0-192 16,6 0-336-16,-4-12-177 0,4 0 161 16,-6 2-136-16,3 2 128 0,-6 6 304 15,1 2 160-15,-3 0 72 16,0 0 8-1,-4 0 8 1,0-4 0-16,5-2 8 16,-2-6 352-16,-2-4-288 0,1-3-72 0,3 4-232 15,0 0-128-15,0 7 24 16,-1 3-248-16,0 5 96 15,4 0 248-15,-3 0 240 16,4 0 0 0,-2 7 240-16,2 2 376 0,-1 1 104 15,-3 1-8-15,2 2-72 0,-2 1-168 16,1 0-152-16,-1-2-208 15,1 0-64 1,2-4-48-16,-1-8-296 16,4 0-1008-16,2-8 96 15,0-14 520-15,0-6-401 0,0 0 313 16,1 4 776-16,-2 3 16 15,1 6 840-15,-4 5 129 0,3 5-49 32,-1 5-120-32,0 0 128 15,1 15-88-15,-3 11-183 16,-1 6-393-16,-1 0-152 15,-1-2-80-15,-1-9-40 0,0-4-8 16,-3-9 0-16,2-4 0 0,-4-4 8 16,0 0 80-1,0-16 32-15,0-10-64 16,0-6-48-16,0-8-8 15,0-14-424-15,2 10-1785 16,4 7-5144-16</inkml:trace>
  <inkml:trace contextRef="#ctx0" brushRef="#br0" timeOffset="45313">7549 14280 1696 0,'0'0'10826'0,"0"0"-7969"0,0 0-1673 15,0 0 184-15,0 0-327 16,0 83-697-16,0-22-248 15,7 9-96-15,2 0-56 0,-4-6 56 16,5-11 0-16,-4-13-216 0,-1-14-753 31,-3-14-767-31,-2-9-2673 0</inkml:trace>
  <inkml:trace contextRef="#ctx0" brushRef="#br0" timeOffset="45560">7493 14103 9233 0,'0'0'3017'0,"0"0"-1969"16,0 0-79-16,0 0-393 0,0 0-48 15,0 0 24-15,142-26-96 16,-102 54 0-1,-4 10-128-15,-4 5 120 16,-11 0-80-16,-6 4-152 16,-11-5-32-1,-4-1-40-15,0 0 0 0,-22-5-144 0,-2-2-64 16,-14-2-704-1,11-8-1448-15,4-8-5154 16</inkml:trace>
  <inkml:trace contextRef="#ctx0" brushRef="#br0" timeOffset="45947">7856 14408 536 0,'0'0'6513'0,"0"0"-4769"0,0 0-247 16,-37 104-25-16,29-70-528 15,6-2-352-15,2-8-256 32,0-3-168-32,0-10-168 0,7-3 8 15,4-8-8-15,2 0-48 16,3 0-80-16,3-8-64 0,-2-11 48 15,0-5-40-15,4-5-120 16,-3 1 80-16,0 2 88 16,-5 6 64-1,-5 6 64-15,-3 4 8 0,-2 6 0 16,-1 4 544-16,-2 0 328 15,0 0-23-15,0 0-209 0,0 0-432 16,0 0-144-16,0 0-64 16,-2 4-8-1,2-2-96 1,-3 0-120-16,3 0-208 0,-2 4-729 15,-1 0-495-15,1 0-1625 0</inkml:trace>
  <inkml:trace contextRef="#ctx0" brushRef="#br0" timeOffset="46639">7856 14408 7041 0,'-40'4'4265'16,"38"-4"-2857"-16,2 0-184 0,0 6 41 15,0 12-625-15,0 10-416 16,7 6-128-16,5 0-88 31,0 0 80-31,1-4-80 0,-4-7 0 16,-1-8-8-16,-3-4 8 0,-1-7-8 15,-1-4 0-15,-3 0 0 0,0-9-200 16,3-14 112-16,2-11 88 15,-2-3-8 1,0-1-8 0,1 4-40-16,0 6 48 0,1 9 0 15,0 10 0 1,-2 7-96-16,5 2 104 0,2 6 136 0,1 16 40 0,-1 6-24 15,1 2-96-15,1 2 8 32,-1-4-64-32,-1-5 8 15,1-8-8-15,0-7-16 0,1-6 8 16,-1-2 0-16,2 0-88 15,-2-14-80-15,-4-6 40 0,4-3 40 16,-1-2 0-16,-4 1-32 31,2 4 8-31,0 4 56 0,-1 5 56 16,1 4-40-16,-3 5 48 15,1 0 0-15,4 2 48 0,-1 0 48 16,1 0-16 0,1 4 192-16,6 16 32 0,-3 6-128 31,2 8-72-31,0 0-24 0,-1-2-64 15,1-5 40-15,-5-10-56 16,1-8 0-16,-4-9 0 0,3 0 0 16,-6-11 120-16,1-17 160 15,-1-10-280-15,-2-16-376 16,-1 8-2665-1,-2 8-9369-15</inkml:trace>
  <inkml:trace contextRef="#ctx0" brushRef="#br0" timeOffset="47183">9458 13860 8937 0,'0'0'4873'0,"0"0"-3784"16,0 0-393-1,0 0 896 1,5 102-176-16,-5-38-431 0,2 9-521 15,2 1-208-15,1-8-152 0,-2-8-104 16,9-13 32-16,-6-13-88 16,4-15-40-16,-4-11-472 0,1-6-913 31,-2-29-1287-31,-5-12-1569 15,0-4-3217-15</inkml:trace>
  <inkml:trace contextRef="#ctx0" brushRef="#br0" timeOffset="47375">9458 13894 3040 0,'0'0'7978'0,"0"0"-6074"0,0 0-423 16,0 0-25-16,0 0-296 16,0 0-272-16,0 0-296 15,53-52-223-15,-30 50-217 0,1 2-96 16,2 0-56-16,-5 0-8 31,0 2-505-31,-2 33-727 0,-12-5-1304 16,-2 4-4458-16</inkml:trace>
  <inkml:trace contextRef="#ctx0" brushRef="#br0" timeOffset="47551">9553 14107 9450 0,'0'0'2432'0,"0"0"-1848"15,0 0 64-15,0 0 793 16,0 0-505-16,0 0-560 0,62-16-192 15,-43 12-136 1,-6 4-48-16,-3 0-120 16,-10 24-600-16,0 8-937 15,0 4-3416-15</inkml:trace>
  <inkml:trace contextRef="#ctx0" brushRef="#br0" timeOffset="48405">9553 14378 6361 0,'0'0'2656'15,"0"0"-1551"-15,0 0 495 0,0 0-440 16,0 0-400-16,0 0-448 15,0 0-143-15,128-126-89 16,-105 94-72-16,-4 2-8 0,-1 3-88 16,-7 9-65-16,-1 6 33 31,-7 8 64-31,3 4 56 0,-2 0 160 15,0 18 249-15,0 8 87 16,-1 4-160-16,2 2 8 16,-4-2-88-16,1-4-8 0,1-7 192 0,-3-7 48 15,0-9-88 1,2-3-224-1,-2 0-56-15,3-9-112 0,-1-17 112 16,3-8-120-16,-1-4-72 16,4-1-32-16,-1 5 40 15,-1 6 64-15,4 10-8 0,-7 6 0 16,5 8 0-1,-4 4 8 1,0 0 48-16,1 4 200 0,2 12 64 0,-2 0-136 16,1-2-120-16,2-2-8 15,3-3-48-15,1-9-296 16,-1 0-288-16,0 0-240 0,2-15 280 31,2-1 32-31,-1 2 200 0,1 4 168 31,-5 10 72-31,-2 0 16 0,-2 8 56 0,1 12 8 16,-3-2 0-16,0-2 112 0,0-4-16 15,1-8-96-15,2-4 88 32,-2 0 232-32,1-2 184 0,-4-12-176 15,1-6-128 1,0 2-112-16,-3 2-88 0,3 6 0 15,-3 2 0-15,0 2-8 0,0 0-136 16,0-2-336-16,0-5-216 16,0 0 72-1,2-6-272-15,4 2 319 0,1 0 185 16,3 6 240-1,1 5 104 1,-3 6 40-16,3 0 328 16,1 6 441-16,1 18-1 0,-1 6-264 15,0 6-288 1,-4 0-136-16,3-4-8 15,-3-6-72-15,2-5 8 0,-4-8-8 32,-1-5 0-32,-3-4 0 0,-2-4 0 0,0 0 408 15,3-4 248-15,-3-11-176 0,3-10-144 16,2-1-176-16,0-4-112 15,1 0-32-15,3 0-16 0,2-4-360 16,0 7-1144-16,-6 8-2841 0</inkml:trace>
  <inkml:trace contextRef="#ctx0" brushRef="#br0" timeOffset="48551">10430 14091 8633 0,'0'0'4137'31,"0"0"-2985"-31,0 0 121 16,0 0-921-16,0 0-352 0,0 0-2921 0</inkml:trace>
  <inkml:trace contextRef="#ctx0" brushRef="#br0" timeOffset="49190">8935 14825 10666 0,'0'0'2864'31,"0"0"-1991"-31,0 0-289 16,0 0-584-16,0 0-480 0,0 0-4674 15</inkml:trace>
  <inkml:trace contextRef="#ctx0" brushRef="#br0" timeOffset="49338">8935 14825 9794 0,'45'142'2328'0,"-45"-140"-1568"0,0 4-528 16,0 11-232-16,2-2-1280 16,-1 2-4417-1</inkml:trace>
  <inkml:trace contextRef="#ctx0" brushRef="#br0" timeOffset="49450">9019 15150 16 0,'0'0'6345'16,"0"0"-6345"-16,0 0-1408 0</inkml:trace>
  <inkml:trace contextRef="#ctx0" brushRef="#br0" timeOffset="49594">9043 15296 7561 0,'0'2'2873'0,"0"0"-1729"16,0 4-552-16,0 8-592 0,0-2-472 15,0 2-3833-15</inkml:trace>
  <inkml:trace contextRef="#ctx0" brushRef="#br0" timeOffset="49720">9098 15423 6145 0,'0'0'4553'0,"0"0"-3377"31,0 0-200-31,0 0-328 16,0 0-584-16,0 0-64 0,-8 106-2328 0</inkml:trace>
  <inkml:trace contextRef="#ctx0" brushRef="#br0" timeOffset="49893">9142 15731 8249 0,'0'0'2969'0,"0"0"-1689"0,0 0 136 15,0 0-911-15,0 0-505 16,0 0-1153 0,0 63-5024-16</inkml:trace>
  <inkml:trace contextRef="#ctx0" brushRef="#br0" timeOffset="52273">7299 13514 2664 0,'0'0'1584'16,"0"0"-799"-16,0 0-369 15,0 0 344-15,0 0 136 16,0 0-208 0,0 0 88-16,0 0 97 15,0 0-33-15,0 0-224 16,0 0-8-16,0 0-192 0,0 0-176 0,0 0-88 15,0 0-104-15,0 0-40 16,0 0-8-16,0 0 0 0,0 0 0 31,0 0 8-31,11 0-8 16,1 0-432-16,-1 0-2641 15</inkml:trace>
  <inkml:trace contextRef="#ctx0" brushRef="#br0" timeOffset="54382">7288 13487 4000 0,'0'0'2521'0,"0"0"-1057"0,0 0-15 15,0 0-1-15,0 0-224 16,0 0-528 0,0 0-464-16,0 2-128 0,0 0-8 0,0 2 104 31,0-2-112-31,0-2-80 15,0 2 40-15,0 0-48 0,0 0 0 32,0 3-8-32,0-1 0 15,0-2 0-15,0 2-104 0,0-4 24 16,0 2 8-16,0-2 32 15,0 0 40-15,0 0 0 0,0 0 0 16,0 0-48-16,0 0-72 16,0 0-24-16,0 0-24 15,0 0 40-15,6 0 8 0,-3-2-544 16,2-4-560-1,-2-3-3225-15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25:55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8717 5981 7633 0,'-8'0'4049'16,"-7"0"-1929"-16,-1-7-247 31,-3-7-89-31,-4-4-519 0,-1-7-209 15,0-7-296-15,-4-7-328 16,4-10-40-16,3-7-48 16,8-6-56-16,5-6-128 0,8 0-72 15,0-2-24-15,11-1 8 16,17 7-72-1,11 2 8-15,2 5 8 0,13 10-8 16,-1 9-8-16,8 6-8 16,1 11-56-16,6 10 64 15,-2 11-8-15,0 0-40 0,-1 15-8 16,-4 15 40-1,-6 10 16-15,-3 7 48 16,-9 5-48-16,-4 4-16 0,-8-2 0 16,-7 2 16-16,-8-3-8 15,-6-4-8-15,-10 2-32 16,0-3 96-16,-10 2 16 0,-16-4-56 31,-6 0 104-15,-8-3-40-16,-4-5 16 0,-6-4-32 0,-3-8 8 15,-2-7-64-15,-5-6 8 16,-3-7-16-16,-2-6-448 0,2 0-488 15,5-10-600-15,11-27-1121 32,17 5-2184-32,18 0-4633 15</inkml:trace>
  <inkml:trace contextRef="#ctx0" brushRef="#br0" timeOffset="322">8966 5300 6489 0,'0'0'2568'0,"0"0"-239"0,0 0 231 31,0 0-375-31,0 0-609 15,0 0-479-15,0 0-457 0,-17 34-376 16,11-4-144-16,1 10-24 16,-1 8-96-16,6 31 0 0,0-11-1200 15,0-6-4330-15</inkml:trace>
  <inkml:trace contextRef="#ctx0" brushRef="#br0" timeOffset="1998">17555 5861 5329 0,'0'0'3200'31,"0"0"-2007"-31,0 0 23 16,0 0 728-16,0 0-359 0,0 0-321 16,0 0-240-16,-6 2-320 15,-2-2-160-15,0 0 96 0,-8 0-247 16,-2-10-89-16,-5-5-40 31,-4-10-72-31,-7-5-48 16,-5-7-136-16,0-10 208 0,-1-6-64 0,1-2-40 15,9-3 24-15,7-2 104 16,12 1-120-16,9-1-104 0,2 0 40 15,11 0-48 1,20-2-8 0,3 3 0-16,8 1 8 15,6 6-8-15,9 4 0 0,4 8-16 0,7 8-48 16,5 12 48-16,-1 10-56 15,1 10 64-15,0 2 0 0,-7 23-40 32,-5 12 48-32,-4 5-8 15,-7 8-8-15,-2 4 8 16,-9 2-88-16,-5 6 96 0,-3 2 32 15,-9 1-32-15,-2 0 0 0,-9-1 32 16,-6-2-24-16,-5-2-8 31,0 0 64-31,-16-4 88 16,-15-2-72-1,-9-2 32-15,-10-4-40 0,-12 1-24 0,-4-8 24 16,-5-2-32-16,0-12-32 0,3-8 56 16,4-13-64-16,9-6-272 31,3-4-464-31,0-38-552 15,17 1-2505-15,10 3-4497 0</inkml:trace>
  <inkml:trace contextRef="#ctx0" brushRef="#br0" timeOffset="2605">17591 5284 3184 0,'0'0'6642'0,"0"0"-4354"0,0 0-151 32,0 0-313-32,0 0-496 15,0 0-664-15,0 0-472 0,-5-18-136 16,24 14 112-16,7 2-8 15,3 2-47-15,0 0 39 16,-3 0 40-16,-1 2-8 16,-3 8 0-16,-9 2-56 15,-3 4 0-15,-9 4 112 16,-1 8 48-16,0 6 104 0,-13 4-176 15,-9 2-144-15,-2 1 8 16,1-5-80-16,4-8 8 16,4-9-24-16,7-6 56 0,5-7-40 15,0-2 8 1,3-4 0-16,0 0-8 15,0 0 0-15,0 0 8 0,4 0-8 16,21-8 136-16,10-12 472 16,9-7-296-16,7-3-280 15,-2 0-32 1,14 0-928-1,-10 9-1737-15,-19 6-6873 0</inkml:trace>
  <inkml:trace contextRef="#ctx0" brushRef="#br0" timeOffset="34134">20508 8547 9674 0,'0'0'3024'15,"0"0"-1655"-15,-18 0 399 16,8 0-256-16,4 0-360 16,-6 0-231-16,4 0-217 0,-3 0-96 15,0 0 0-15,-1 0-112 31,-4 4-184-31,-3 0-40 0,-4-2-104 16,-1 2 48 0,-5-3-48-16,-2-1-32 15,-3 0 48-15,0 0-96 16,-1 0 9-16,-1-3-25 0,2-7 0 15,4 1 8-15,1-1 16 0,4-1 16 16,1-4-16 0,2 0-16-16,-1-4-32 0,0-3 40 0,2-4-80 15,0-2-8-15,-1-4 0 16,7-1 0-16,2-1 8 0,2 2-8 31,3-2-8-31,5 4 8 16,-1-2-8-16,4 0 0 15,0 0-8-15,0-2-32 0,0-2 40 16,0 2-48-16,0 2 8 15,7 2 24-15,3 4 24 0,-1 2-8 32,1 3-96-32,1 4 40 0,4 2-152 15,-1 2 168-15,3 1-104 16,0-1 7-1,8 2 73-15,4-2 56 0,6 1 16 0,-1 1-112 16,8 2 0-16,0 3 56 31,3 4 0-31,-1 0 48 0,1 2-80 16,0 0 40-16,-6 0 48 15,1 0-168-15,-4 0 80 16,-1 4 88-16,-1 4-16 0,0 1 8 16,-5-2 0-16,-3-1-40 15,-2 2 40 1,2 1-40-16,-5-1 40 0,5 1-8 15,-5 4 8-15,0-1 0 16,2-1 0-16,-2 2-64 16,0-2 72-16,-2 4-16 0,2 1 16 15,-2-2-8 1,-2 2 8-16,0-2-16 15,-2 0 16-15,-2-3 0 0,-2 2-8 16,-3-1 8-16,-1-2-8 16,1 0 0-16,-5 0 8 0,-1 2 0 31,1-2 0-31,-2 2 80 31,-1 0 72-31,0 0-8 0,0-2 0 16,0 2-32-16,0-2-32 15,0 3-72-15,0-2 128 16,0 1-64-16,-6 5-64 15,3-4 88-15,-5 6-48 0,1-4-40 16,1 4-8-16,-2-4 0 0,3 2 80 16,-3-4 41-16,0 0-33 15,-2 0 32-15,-1-2-16 16,3 1-40-16,-4-2 136 0,1-2-80 15,-2 2-112-15,2-2 176 16,-1 2-72 0,-4 0-48-16,3-2-56 0,2 2 88 15,-2-4-8-15,0 2-80 16,-1 0 112-16,2-2-48 15,-5 3 0-15,4-2-64 0,-5 1 0 16,2 2 8 0,-2 0-16-1,0 0 48-15,0 0-48 0,4 1 8 0,1-4 8 16,-1 1-8-16,1-4 40 15,-2 1-40-15,5-1 40 16,1-2-32-16,-3 0 64 0,4 0 40 31,-1-1-48-31,4 1 16 16,-3 0 40-16,4-2-32 0,-2 0 88 15,4 2-32-15,2-2-56 16,0 0-48-16,0 0 16 0,0 0-56 16,0 0 0-16,0 0 0 15,0 0 0-15,0 0-8 0,0 0 0 31,0 0 0-31,0 0 0 16,0 0 0-16,0 0-8 16,0 0 0-16,0 0 0 0,0 0-8 15,0 0 8-15,0 0 0 31,0 0 0-31,0 0-8 0,0 0 8 0,0 0-40 16,0 0 48-16,0 0-16 16,0 0 8-16,0 0-56 15,0 0 56-15,0 0 8 0,0 0-8 16,0 0 8-1,0 0-8 1,0 0-32-16,0 0-360 0,0 8-568 16,-4 7-1401-16,-8 2-3728 0</inkml:trace>
  <inkml:trace contextRef="#ctx0" brushRef="#br0" timeOffset="39433">11532 8372 120 0,'0'0'11010'15,"0"0"-8562"-15,0 0-1303 16,0 0 223-16,-33 0-120 0,29 0-152 15,-3 0-287-15,1 0-409 0,1 0-72 16,-7 0 16-16,6 0 96 16,-4 0-72-1,2-2-176-15,-3 0 80 16,3-2-48-16,-3-2-56 15,-4 2 40-15,4 0-96 0,1-2 32 16,0 2-48-16,-1-2-48 16,3-1 40-1,-2 2-40-15,2-1-48 16,0 0 48-16,0-2 16 15,2-1-56-15,1 2-8 0,-5-3 16 16,4-3-8-16,-1 2-8 16,1-1 8-16,1-1 8 0,2 4-8 15,-2 1 0-15,2 1 0 31,1 3-8-31,2 0 8 16,-2 1 0-16,-1-3 0 0,3 2-8 16,0 0-8-16,0 1-40 15,0-1 0-15,0 2 32 0,0-2 8 31,0 2 8-31,0-2-8 0,0-1-40 32,0-1 40-32,0-3 0 0,0 1-48 0,0-1 48 0,0 0-48 15,3 1 56-15,-1 0 0 16,0 1 0-16,-2-4 0 15,3-1 8-15,-3 3-8 16,0-4 8-16,1 1-24 16,-1 0 24-1,0 2-8-15,0-2 8 0,0 0 8 0,0-2-8 16,0-1-8-16,4 4 0 15,-3-1-56 1,1 0 56-16,1 2 48 16,-1 2-48-16,-1-1 0 15,-1 3 0-15,4 1 0 16,-3 1-64-16,2-2 64 0,1 2 0 15,0-3-64-15,1 1 56 0,2 1 8 32,-2-3-64-32,3-1 64 15,1 3 0-15,-1-1-8 16,4-1 0-16,-1 2-64 0,0-3-24 31,2 5 96-31,-1-2 0 16,-1 5-8-16,-1-3 0 0,-2 2 0 15,1 0-48-15,-1 0 48 16,2 0 8-16,-2-1 0 15,2 3-16-15,-2 0-32 0,2-2 48 0,1 2-32 16,0 0 32-16,4 0 0 16,-4 0 0-16,0 0 0 0,-3 0 0 15,1 0 0 1,2 0 0-1,-3 0 0-15,2 0-8 16,-2 0 0-16,1 0 8 0,1 5-80 0,0-1 80 16,-1-2 8-16,-2 0-8 15,1 0 8 1,0 1 8-16,0-1-8 15,-6 0 0-15,4 0-8 16,-1 0 0-16,0 0 0 16,1 0 8-16,1 0-8 0,-2 3-8 15,1-3 8-15,-1 0 0 0,1 2 8 31,1 0-8-31,3-1 8 16,-4 1 0-16,2 2 0 16,3-1 0-16,-3-1-8 0,-1 0 8 15,-1 2 0-15,4-2-8 16,-5-1 8-16,1 3 0 0,-1-4-8 31,2 3 8-31,-4-3 0 16,2 2 0-16,-4-2 0 15,1 2 8-15,1-2-8 0,2 1 0 16,-3 1 0-16,3 3 8 15,-1-5-8-15,-2 2 8 0,0-2-8 16,-2 2 8 0,1-2-8-1,-1 0 0-15,3 0 0 0,-3 2 64 16,2-1-24-16,1 2 24 0,-3-1 0 15,2-2-24-15,-2 2 0 16,2-2-32-16,-2 0 32 16,0-2-48-16,3 2 16 15,-3-2-8 1,0 2 40-16,0 0 0 0,0 0 0 15,0 0 0-15,0 0 0 0,0 1 0 16,0 2-40-16,1 1 80 31,-1 0-24-31,0 0-48 0,0 2 32 16,0-2 24-16,0 0 8 15,0-2 9 1,0-2-33-16,0 0 16 0,0 0-8 0,0-2 8 16,0 2-24-16,0-2 0 31,0 2 8-31,0 0-8 0,0 0 0 15,0 2 48-15,0 2-80 16,0 2 56-16,0-2-72 16,-1 0 16-16,-2-1 32 0,1 0-40 15,2-1-8-15,-2 2 8 16,2-2 0-16,-3 2 0 0,1 1 0 15,-1 0 0 1,0 1 48-16,1 0-40 16,-2 1 40-16,0-2 0 0,1 1-8 15,0-2-48-15,-2 1 112 16,3-1-56-1,-2-2-40 1,2-1-8-16,-1 1 64 0,1 0-8 16,-3 0-56-16,4 3 40 0,-3 1-40 15,-2 1-8-15,1-1 8 0,-1 3 0 16,1-3 8-1,0-3 32-15,2 1 0 0,-4 1-40 16,2-5 64 0,5 0 0-16,0 0-24 15,-4 0-40-15,4 0-8 16,-2 0 0-16,0 2 0 0,-1-1 16 15,0 1-8-15,0 1-8 32,-2-1 48-32,5-2-40 0,-7 2-8 15,6 0 8-15,-6 0 40 16,2 0-32-16,-4-1-8 0,2 1 8 15,1 1-8-15,-1-3 56 16,1 2-16-16,-1-2 0 31,3 2-48-31,-3-2 88 0,1 0-88 16,1 0 8-16,-2 0 0 15,1 0 0-15,-1-1 0 0,-1 1-8 0,2 1 8 16,1-1 0-16,-3-2 0 16,2 2 0-1,-1-2 8 1,2 2-8-16,0 0-8 0,-3 0 8 16,2-2-8-16,-2 2 8 15,0 0 0-15,1 0-8 0,2 0 0 16,1-2 8-16,-1 0-8 0,3 2 0 15,2-2 0-15,-5 0 0 16,4 2-8 0,-4-2 8-16,5 0 0 15,-7 2 8-15,6-2 0 16,-3 0 0-16,1 0-8 0,3 0 0 15,0 0 0-15,0 0 0 32,0 2 0-32,0-2 0 0,0 0 0 15,0 0 8-15,0 0-8 16,0 0 0-16,0 0 0 0,0 0 0 15,0 0-16-15,0 0-40 16,0 0-16-16,0 0-144 31,0 0-312-31,-3 0-816 0,3 0-1745 16,-2 0-7937-16</inkml:trace>
  <inkml:trace contextRef="#ctx0" brushRef="#br0" timeOffset="48984">11530 8336 1592 0,'0'0'7321'0,"0"2"-5600"31,0 0-1065-31,0 0 640 16,0 0 361-16,0 0-305 0,-5 0-528 15,4-2-240-15,1 0 40 16,0 0 48 0,-2 0-135-16,-1 0-193 0,-2 0-136 0,2 0-112 15,-4-6-24-15,-1-2-56 0,2-2 0 31,-1 0 0-31,2 2-8 16,4-1-8-16,1 7-8 16,0 0-48-16,0 2 48 15,0 0-80-15,0 0 16 0,0 13 8 31,0 10 56-31,6 10 16 16,4 7-8-16,-2 6 48 0,2-1-48 16,1-2-8-16,-1-5 0 0,-1-6 0 15,1-6 8-15,-3-5 0 16,-4-6 16-16,2-4-16 15,-2-5-8 1,-3-2 8-16,3-2 0 16,-3 0 8-16,0-2 0 0,0 0 40 0,0 0 48 15,0 0-96 1,0-6-72-16,-3-10-921 0,-5-6-295 0,-2-6 80 31,0-2 64-31,-1-2 23 31,0-2 353-31,-1 2 336 16,1-1 272-16,3 3 152 0,-3 4 8 15,3 4 80-15,0 4 160 0,4 6 224 32,0 6 440-32,0 2 41 15,4 4-345-15,0 0-192 16,0 0-24-16,0 0-64 0,0 0 0 15,0 10-40-15,0 6-32 16,0 2 144-16,0 4-144 0,0-2-88 16,-3 0-40-16,-2-4-56 15,4-2-56-15,-4-5 40 16,0-2 48-16,-2-3-48 0,3-2 9 15,0-2 31-15,-4 0-80 16,2 0-8-16,1-6-129 0,-1-12-239 16,4-1 88-1,2-8 128-15,0 1 56 16,2 0 80-1,9 4-64-15,0 4 80 0,0 4-8 0,-2 4-40 16,0 6 40-16,3 0 0 16,-1 4-72-16,3 0 80 0,7 0 80 15,2 8 32 1,1 4 32-16,-1 0 24 15,-1 0-16 1,-2 0-72-16,-1 0-64 0,9 8-16 0,-9-2-1320 16,-1-2-6850-16</inkml:trace>
  <inkml:trace contextRef="#ctx0" brushRef="#br0" timeOffset="51287">10842 8408 10626 0,'0'0'2832'0,"0"0"-1887"16,0 0 343-16,0 0 192 15,0 0-192-15,0 0-599 16,0 0-409-16,0 0-136 0,0 0 0 31,0 0 0-31,0 0-40 16,0 0-104-16,5 10 0 0,1 14-40 15,6 12 40-15,2 16 104 16,4 12-40 0,0 6-8-16,0 3-40 0,-1-7 32 0,1-9-48 15,-7-14 0 1,1-11 8-16,-4-11-8 15,-2-10 8-15,-4-7-8 0,-2-2 8 16,0-2 88-16,0 0 176 16,0 0 248-16,0 0-136 15,0-11-384-15,-7-25-656 16,-2 4-1224-1,2-2-4178-15</inkml:trace>
  <inkml:trace contextRef="#ctx0" brushRef="#br0" timeOffset="51921">10837 8434 4929 0,'0'0'4384'0,"0"0"-2303"16,0 0-281-16,0 0 121 0,0 0-353 15,0 0-464-15,-6 0-536 16,6 25-199-16,0 9-105 16,-7 5 56-1,6 5-152 1,-4-3-40-16,2-7-48 0,1-10-16 0,2-10-56 15,0-5 8 1,0-6-8-16,0-1 112 16,-2-2 48-16,2 0 104 15,-4-5 112-15,-1-12-288 0,0-9-96 16,0-6-264-1,5-6 64-15,0 0-8 0,0 3 48 0,0 5 64 16,8 8 48-16,-1 4 40 16,-1 8-40-16,1 3 48 0,-1 2-64 15,2 3 16-15,-3 2 40 31,6 0 0-31,5 0 0 16,2 4 8-16,1 4 8 0,4 4 80 16,-4 1 56-16,-4-2-16 15,-2 5 16-15,1 2-144 0,1 22-16 31,-2-6-1112-31,-5 3-5626 0</inkml:trace>
  <inkml:trace contextRef="#ctx0" brushRef="#br0" timeOffset="54667">19035 8446 6833 0,'0'0'3161'0,"0"0"-1257"16,0 0-568-16,0 0-423 15,0 0-425-15,0 0-88 0,92 0 216 16,-55 0 112-16,5 4 24 15,5 1 120-15,3-1-368 0,0 1-183 32,3 1-41-32,0-2 32 0,-3-2-16 15,-1 0-96-15,-2-2 24 16,-5 0-16-16,-8 0-72 15,-5 0 0-15,-8 0-64 0,-8-2-8 16,-5 0-56-16,-3 0 32 31,-5 2-32-31,0 0 80 0,0 0-40 16,0 0-48-16,0 0-808 15,0 0-2241-15,0 0-7833 0</inkml:trace>
  <inkml:trace contextRef="#ctx0" brushRef="#br0" timeOffset="55393">19183 8532 2864 0,'0'0'2465'16,"0"0"-345"-1,0 0-47-15,0 0-321 16,0 0-376-16,0 0-192 0,0 0-103 15,0 0-369-15,0 0-80 16,36-7-112-16,-14 7 64 0,9 0 88 31,6-2 17-31,0 0-249 16,1-2-80-16,0 1-32 0,-1-1-16 15,-3 0-8-15,-3 0-96 16,-4 2-104-16,-4 0-8 0,-4 0-32 16,-6 2 16-16,-1 0-80 31,-3 0 16-31,-1 0-8 0,-4-2 0 15,-3 2-8 1,-1-1 0-16,2 1 0 0,-2 0-808 16,0 0-1721-16,0 0-4136 0</inkml:trace>
  <inkml:trace contextRef="#ctx0" brushRef="#br0" timeOffset="56193">20239 8623 6633 0,'0'0'4641'0,"0"0"-3329"16,0 0 225-16,0 0-97 15,0 0-664-15,0 0-488 0,0 0-216 31,0 0-72-31,17 0 8 16,8 0 216-16,3 0 104 0,3 0-16 16,2 0-112-16,-2 0-56 15,3 0-88-15,-11 2 0 0,-4-2-40 16,0 0 40-16,-7 0-56 31,-7 2 0-31,-2-2 0 16,0 0 8-16,-3 0 72 0,0 0 120 15,0 0-200-15,-11 0-296 16,-9 0-1832-16,3 3-3841 0</inkml:trace>
  <inkml:trace contextRef="#ctx0" brushRef="#br0" timeOffset="56615">20189 8771 6737 0,'0'0'3921'16,"0"0"-3033"-16,0 0 208 15,0 0-8-15,0 0-447 0,-3 0-337 16,8 0 152-16,13 0-32 0,-5 0-16 16,8 2-120-16,-2 0 32 46,0-2-16-46,4 0-112 16,-2 2-64-16,-3-2-56 0,0 2-72 31,-6 0 8-31,0 0 40 0,-7 0-48 0,-2-2 0 0,-3 2 0 16,3-2 0-16,-3 0 0 15,0 0-40-15,0 2-328 16,0 5-720-16,0-2-1857 0,0 3-5321 0</inkml:trace>
  <inkml:trace contextRef="#ctx0" brushRef="#br0" timeOffset="61592">11617 8362 6009 0,'0'0'4417'16,"0"0"-3033"-16,0 0-416 0,0 0 64 15,0 2-471-15,0-2-321 16,0 0-176-16,0 0-64 0,0 0-344 15,2 0-889-15,3 0-1287 0</inkml:trace>
  <inkml:trace contextRef="#ctx0" brushRef="#br0" timeOffset="63014">11519 8386 5753 0,'0'0'3128'15,"0"0"-1247"-15,0 0-97 16,0 0-183-16,0 0-337 31,-15-2-592-31,15 2-336 0,0 0-136 16,0 0-96-16,0 0-40 15,0 0-64 1,0 0 8-16,3 12 72 0,4 4-8 0,3 6 64 15,1 4 8-15,0 5 96 16,4 3-56-16,-4 3-16 0,4 3 32 16,-2 1-48-1,1-1-56-15,-4-2-40 16,3-2-48-1,-4-4 0-15,3-4 40 0,-6-6-40 0,2-3 0 16,-3-6 40 0,0-5-48-1,-4-1 8-15,3-5 0 0,-4 0 48 16,0-2 40-16,0 0-48 0,1 0-48 15,-1-13-400-15,0-4-1280 0,0-4-5281 32</inkml:trace>
  <inkml:trace contextRef="#ctx0" brushRef="#br0" timeOffset="64807">11608 8400 3928 0,'0'0'2449'0,"0"0"-1145"0,0 0 224 31,0 0 105-31,0 0-241 16,0 0-296-16,0 0-287 0,0 0 31 15,0 0-304-15,0 0-48 16,0 2-224-16,6 8-88 15,-3 5 104-15,5 2 96 0,2 5-64 16,0 3 40-16,3 3 48 0,0 0-176 16,-1-1-88-16,0-3-72 46,1-1-16-46,-4-6-40 16,3-2 8-16,-11-6-8 0,6 0 0 16,-7-3 0-16,3-4 0 15,-3-2 41-15,0 0-49 0,0 0 0 16,0 0-209-16,0-18-991 15,-3-2-1808-15,-5 0-4218 0</inkml:trace>
  <inkml:trace contextRef="#ctx0" brushRef="#br0" timeOffset="65202">11583 8402 3320 0,'0'0'2225'16,"0"0"-569"-16,0 0 272 15,0 0-279-15,0 0-457 0,0 0-528 16,42 126-336-16,-34-103-192 31,1-4-64-31,-5-2-48 16,3-6-16-16,-4-3-8 0,0-1-192 15,-3-3-808-15,0-2-1032 16,0-2-2321-16</inkml:trace>
  <inkml:trace contextRef="#ctx0" brushRef="#br0" timeOffset="65494">11566 8462 3120 0,'0'0'2617'16,"0"0"-329"-1,0 0-375-15,0 0-361 16,0 0-152-16,0 0-304 16,0 0-463-16,0 0-441 0,69 110-144 15,-62-95-48-15,-3-4-1353 16,-4 0-3104-16</inkml:trace>
  <inkml:trace contextRef="#ctx0" brushRef="#br0" timeOffset="65798">11604 8540 2816 0,'0'0'5369'0,"0"0"-3456"16,0 0-625-1,0 0 280-15,0 0-351 0,0 0-609 16,0 0-520-1,-4 24 32-15,12-5-120 16,3 2 0-16,0 0-8 16,1-3-368-16,-1-2-769 15,0 2-551-15,-4-4-1145 0,-6-4-1279 16</inkml:trace>
  <inkml:trace contextRef="#ctx0" brushRef="#br0" timeOffset="65996">11614 8596 4064 0,'0'0'2889'0,"0"0"-1729"15,0 0-176-15,0 0 577 16,0 0-273-16,15 36-528 0,-4-17-264 15,-3 1-96-15,3 0-144 16,-1-2-128-16,-2-2-128 0,2-2 0 16,-2 0-896-16,-3-4-848 15,1-2-2625-15</inkml:trace>
  <inkml:trace contextRef="#ctx0" brushRef="#br0" timeOffset="66528">11719 8813 5497 0,'0'0'3985'0,"0"0"-2569"16,0 0 16-16,0 0-400 15,0 0-384-15,0 0-455 0,0 0-193 16,0 0-80-16,0 0-193 15,-8-83-39-15,8 66-264 16,0 2 32 0,0 6-120-16,0 3-64 15,0 6-400-15,0 0 319 16,6 0 585-16,6 15 224 0,-7 6 208 31,1-1 185-31,2 0-33 16,-5-4-184-16,1-4 224 0,0-3-104 15,-4-6-112-15,0-3 96 0,0 0 160 16,0 0 184-16,0 0 8 15,0 0-600-15,-6-8-32 0,1-4-368 16,-3 0-104 0,2 0 232-1,1 4 48-15,5 4 192 0,0 4 0 31,0 0-104-31,0 0 96 0,0 0 8 0,0 6 8 0,0 2-8 16,0 2 0-16,0-4-1232 16,0 0-4546-16</inkml:trace>
  <inkml:trace contextRef="#ctx0" brushRef="#br0" timeOffset="68791">11606 8374 3136 0,'0'0'2297'15,"-2"0"-729"1,2 0-16-16,0 0 105 0,0 0-385 0,0 0-256 15,0 0-200-15,0 2-39 0,0 2-49 16,0 0 8-16,0 0 88 16,7 2-136-16,4 0-240 15,2-2-200-15,0 2-64 0,3 0-72 16,0 0-16-16,-1-1-24 15,-4-2-72-15,0 3 48 0,1-2-32 32,-4-2-8-32,0 2 0 0,-2 0 40 15,2-2-48-15,-4 1 8 16,-3-1-8-16,2-2 8 0,1 2 0 15,-4-2 0-15,0 0 0 16,0 0-8 0,0 0-424-16,0 0-1600 0,0-2-4850 0</inkml:trace>
  <inkml:trace contextRef="#ctx0" brushRef="#br0" timeOffset="69887">11514 8380 4520 0,'0'0'2137'0,"0"0"-1113"16,0 0 657-16,0 0-185 0,0 0-344 15,0 0-512-15,0 0-216 0,0 0-72 16,0 0 104-16,0 0 9 16,-57 60 55-16,43-30-160 31,-1 4 72-31,2-2-64 0,2-2-80 15,0-3-72 1,3-5-64-16,1-7-72 0,4-4 16 0,1-3-48 16,-1-4-40-16,0-2 64 15,3-2 16-15,0 0-24 31,0 0 16-31,0 0 40 0,0 0-72 16,0 0-40 0,0 0-8-16,0-6-136 0,0-7-112 15,3 2-128-15,2-5-136 0,2 1-208 0,-1-3-424 16,2 3-409-1,0-4 121 1,0 4-120-16,-1-2 231 0,-3 1 489 16,1 4 568-1,-3 0 264-15,0 2 192 0,1 5 408 16,-2-2 480-16,-1 3 33 31,0 2 151-31,0 2-56 31,0 0-344-31,0 0-536 16,-1 0-151-16,-6 4-41 0,-2 12-88 15,1 6-40-15,-7 6 48 16,4 0-56-16,1 0 16 0,0-5 32 16,4-8-40-16,1-4-8 15,5-7 8-15,0-4-8 0,0 0 0 16,0 0-64-16,0-19-40 15,3-7-72 1,7-1-305-16,1-1 49 0,-1 0 216 0,1 5 144 16,-4 8 24-16,-1 4 48 15,-1 5-8-15,-3 4 8 0,-2 2 0 16,0 0 304-16,0 0 56 15,0 8-72-15,0 5-240 16,-4 6-48-16,0-4-1032 16,-3-2-3865-16</inkml:trace>
  <inkml:trace contextRef="#ctx0" brushRef="#br0" timeOffset="72845">11495 8459 5297 0,'0'0'3112'16,"0"0"-1423"0,0 0 39-16,0 0 256 0,0 0-783 0,0 0-449 31,0 0-248-31,0 0-200 0,0 0-136 15,0 0-64-15,0 0-96 0,0 1 0 16,0 5 8-16,0 2-8 16,0 0 48-16,0 4 40 15,1 4-16-15,7 2 88 0,0 5 0 16,4-2 8-1,-1 3-16-15,0 3-88 16,1-3 24-16,-4-3-24 0,1 0-64 16,-1-5 8-16,-4-2 40 15,0-5-56-15,-2-2 0 31,0-3 8-31,1-4 0 16,-3 2 72-16,0-2 48 0,0 0-32 16,0 0-32-16,0 0-64 0,6-4-480 15,1-8-1992-15,-2 0-5634 0</inkml:trace>
  <inkml:trace contextRef="#ctx0" brushRef="#br0" timeOffset="82549">11869 4908 1824 0,'0'0'5793'31,"0"-1"-3432"-31,0 1-73 16,0 0-127-1,0-2-665-15,0 2-648 0,0 0-264 0,0-2-144 16,0 0-136-16,0 0-144 0,0 0 24 31,0 0-8-31,7 0-39 16,-1 2-33-16,5 0 24 15,1 0 16-15,4 0 32 0,-2 0 16 16,3 0-24-16,0 0-48 16,-1 0-16-16,-3 2 88 0,-1 4-48 31,-6 0 8-31,-1-3 72 0,-5 2 112 15,2-1 8-15,-2 0-24 16,0 2 80-16,0 2-104 0,0 4-24 31,0 2-16-31,-13 4-64 0,-3 0-80 0,-4 0-24 16,-2-2-32-1,-3-2-40-15,3 0 32 0,-1-3-40 16,4-4 105-16,3-1-105 16,4-4-8-16,6 0 64 0,1-2-64 15,3 0 16 1,2 0-16-16,0 0 8 15,0 0 40-15,0 0-48 16,0 0 0-16,0 0-48 16,0 0-24-16,0 0 0 0,5 0 23 15,11-6 41-15,1-1-40 16,5 1 32-16,1-1 8 15,-4 1-32-15,4 4 40 0,-4 0 8 32,-3 0-8-32,2 2 0 15,1 0 0-15,-6 0 0 0,0 0-8 16,-1 0-48-16,0 2 48 15,-7 4 8-15,2-2 0 32,-6 3-8-32,-1-1 8 0,0 1 0 15,0 5 8-15,0 1 40 16,0 4 48-16,-11 3-48 0,-2 1-48 0,-5 3 57 15,2-3-9-15,0 2-40 16,-3-3 0 0,4 0 0-1,1-6 0-15,2-2 8 0,4-4 56 16,-1-5-64-16,2 2 48 15,4-5 32-15,-2 2 80 0,0-2 72 0,4 0-72 16,1 0-80-16,0 0 0 16,0 0-80-16,0 0-8 15,0 0-48 1,0 0-208-1,0 0-392-15,1-18-1121 0,12-3-1336 16,-6 0-7273-16</inkml:trace>
  <inkml:trace contextRef="#ctx0" brushRef="#br0" timeOffset="83784">12299 4737 680 0,'0'0'7737'0,"0"0"-5072"16,0 0-649 0,0 0-103-16,0 0-337 0,0 0-600 0,-36 0-376 31,30 4 33-31,-2 1-41 15,0 3-80-15,1-1 136 0,1-1-64 16,-1 3-80-16,1 1-40 16,-2 3-128-1,0 0-112 1,-2 2-16-16,5 0-64 0,0 0 16 0,2 1-16 15,-3 0-72-15,4 0-64 16,-1 2 9-16,3 0-17 16,0 2 0-1,0 0 0-15,0 2 8 16,0 0-8-16,0-2 0 15,0 3 16-15,0-2-16 0,0 1 0 0,0-1 8 16,0-4-8-16,0 0-8 16,0-4-49-16,0-2 9 15,5-1-24-15,1-2-48 0,-1-3-72 31,1-1-32-31,4 1-16 16,0-1 24-16,-2-2-56 0,0-2 104 16,2 0-40-16,-2 0 48 0,1 0 0 15,-1 0 40-15,4 0 72 16,-3-9-24-16,3 1 0 31,-3-3 16-15,3-2 8-16,-1 2-8 0,-1-1-16 0,-2-1 56 15,3 2 8-15,-8 1 0 0,1-1 0 16,0 2 8-16,-4 1 8 15,2-1 144-15,-2-1 40 16,0 3-40-16,0-1-40 0,0-1-56 31,0 1 8-15,0 2-16-16,0 1-40 0,0 1 136 0,-2-1 72 0,-2 1 8 15,-3 0-88-15,1 2 72 16,-2-2-64 0,-1 2-24-1,-3 2-48-15,0 0-56 0,1 0-8 31,3 0-8-31,-2 0 0 0,2 0 0 0,-2 0 0 0,4 0-16 0,-2 2-32 32,1 4-8-32,-2 0-8 15,2 3 16-15,4-4 48 16,-5 1-48-16,5-2 40 0,-4 0 8 15,4-2 0 1,1 0 0-16,-1 0 0 0,3 0 0 0,-3-2-120 16,3 0-40-16,0 0-240 31,0 0-232-31,0 0-568 0,0 0-1337 15,6 0-3848-15</inkml:trace>
  <inkml:trace contextRef="#ctx0" brushRef="#br0" timeOffset="84916">12455 4931 7905 0,'0'0'2969'16,"0"0"-777"-16,0 0-39 0,0 0-569 15,0 0-688 1,0 0-336-16,0 0-352 16,-9 14-56-16,4 0-80 0,3 0 49 15,1 2 31-15,1 3-16 16,0-4-80-16,0 2 8 15,0-2-8-15,0-2-48 0,0-2 8 32,0-1-8-32,0-1 0 0,3-1-8 15,5-3 0-15,0 1 0 31,2 0 0-31,-2-4 0 16,3 3 0-16,0-3 0 0,-4-2 8 16,6 0-8-1,-8 0 16-15,4 0 32 0,-1 0-48 0,-1 0 0 16,3 0-8-16,-2 0 0 31,1 0 8-31,-1-2-8 16,0-5 0-16,-1-1 8 0,-1 1 0 15,1-1-8-15,-2-3 8 16,-2 3 0-16,3-1 16 0,-4 0-8 15,1-1 40-15,-3 2 0 0,3 1-40 16,-3-2-8-16,0 1 8 16,2 0-8-16,-2 3 48 0,0-4-48 15,0 1 8 1,0 2 0-1,0-2 48-15,0 2 0 0,0 0 64 0,0 0 24 16,0 2 8-16,0 0-64 16,0 0 16-16,-5-1-32 15,0 2 0-15,-1-1 32 0,1 0-88 16,-3 0 40-16,2 0-56 15,-3 0 0 1,1 0 0 0,5 2 8-16,-2-3 0 0,2 4-8 15,-3 1 0-15,4 0 0 0,-1-2 8 16,-4 2-8-16,1 0 8 31,-1 0 0-31,1 0-8 0,1 0 8 16,-6 0-8-16,4 0 0 15,1 0 0-15,-1 0 0 16,-2 0 0-16,7 0 0 0,-4 0 8 15,1 0-8-15,3 0 0 32,-1 0 0-32,1 0 0 0,1 0-8 15,1 0 0-15,0 0-40 16,0 0 40-16,0 0-8 0,0 0 8 15,0 0 0-15,0 0 0 0,-3 0 0 16,3 0 8 15,0 0-8-31,0 0 8 0,0 0 0 0,0 0 0 16,0 0 8-16,0 0-8 15,0 0 8-15,0 0-8 0,0 0 16 16,0 0-8-16,0 0-8 16,0 0 0-16,0 0-8 0,0 0 8 15,0 0-8 1,0 0 0-16,0 0 8 15,0 0-8-15,0 0-40 16,0 0-632-16,0 3-1401 16,0 2-3120-1</inkml:trace>
  <inkml:trace contextRef="#ctx0" brushRef="#br0" timeOffset="88233">12136 5402 696 0,'0'0'9034'31,"0"0"-6666"-31,0 0-1376 16,0 0 249-16,8 58 871 15,1-11-480-15,0 7-671 0,-1 3-241 16,1 0-136-16,-2-7-176 15,-4-8-256-15,5-10-104 0,-6-6 32 16,3-7-72-16,-5-8 56 31,3-5-56-31,-3-4-8 16,0-2-408-16,0 0-376 0,0-38-1145 0,0 2-3576 15,0-6-2457-15</inkml:trace>
  <inkml:trace contextRef="#ctx0" brushRef="#br0" timeOffset="88506">12176 5320 7177 0,'0'0'3057'16,"0"0"-1593"-16,0 0-112 0,0 0-143 16,0 0-353-1,0 0-96-15,0 0-328 16,107 28-80-16,-80-8 88 15,-4 2 40 1,-4 2 8-16,-3 3-40 0,-4 3 25 0,-8 0 103 16,-4 2-184-16,0 2-16 0,0 2 32 31,-13-4-128-31,-6 2-96 15,-4-4-64-15,4-4-64 16,-8-2-56-16,7-2-496 0,1-8-776 16,3-4-2561-1,6-6-5657-15</inkml:trace>
  <inkml:trace contextRef="#ctx0" brushRef="#br0" timeOffset="88897">12468 5653 5961 0,'0'0'2824'15,"0"0"-879"1,0 0-73-16,0 0-183 16,0 0-433-16,0 0-424 15,0 0-200-15,76-73-192 0,-74 58-32 16,-2-2-136-16,0 4-24 15,0-2-136-15,-5 6-56 16,-5 3-56-16,-4 6 0 16,1 0-136-16,0 2 40 15,0 15-80-15,-1 9 96 16,2 4 8-16,4 2 72 0,5 1 16 15,3-1 104-15,0-4 96 16,0-6-48-16,5-3-56 16,8-6-24-1,3-5-15-15,0-8 55 16,2 0-24-16,1-4-56 0,-1-20-48 15,3-10-248-15,-7-8-905 16,3-26-959-16,-6 12-2041 0,-5 3-984 16</inkml:trace>
  <inkml:trace contextRef="#ctx0" brushRef="#br0" timeOffset="89108">12593 5298 3144 0,'0'0'2833'16,"0"0"-545"-16,0 0-207 16,0 0-153-16,0 0-95 0,0 0-897 15,-18-19-504-15,18 19-336 31,0 19 112-31,3 9 816 0,5 10 56 16,2 9-248-16,-2 4-183 0,0-1-233 16,-3-1-96-16,3-9-200 15,0-8-56-15,3-8-64 16,2-10-136-1,8-14-920-15,-6 0-1545 16,-1 0-3600-16</inkml:trace>
  <inkml:trace contextRef="#ctx0" brushRef="#br0" timeOffset="89900">12749 5561 5657 0,'0'0'3280'16,"0"0"-599"-16,0 0-633 0,0 0-431 15,0 0-537-15,0 0-504 16,117-26-248-16,-103 13-184 0,-3 3-16 16,1-1-80-16,-11 0-48 15,3-1 0-15,-4 1-144 31,0-2-56-31,-15 0-48 0,-4 0-224 16,-6 5-144-16,3 2 320 16,-1 6 296-16,9 0 168 0,1 0 256 15,5 14-48-15,3 8-24 16,3 6-24-16,2 5 40 15,0-1 160-15,0-2-136 16,12-6-191-16,2-5-113 16,1-4-88-16,1-7 72 15,-2-6-72-15,2-2-257 0,1 0-727 16,-3-18-816-16,-3-4-2633 15,-4 0-3321-15</inkml:trace>
  <inkml:trace contextRef="#ctx0" brushRef="#br0" timeOffset="90204">12749 5561 256 0,'154'-90'9426'0,"-154"81"-7106"0,6 1-63 15,7 0-465-15,3-1-648 16,2-2-336-16,1 1-488 16,1 3-160-1,-1-2-160 1,-3 1-48-16,-1 2-672 0,-4 0-496 0,-4 3-448 15,-4-2-369-15,-3 3 313 16,0 0-2249-16,-5-2 1288 31,-6 0 1849-31,-2-2 832 0,-2 2 1089 16,6 2 839-1,-1 0 208-15,5 2-183 0,-1 0-193 0,4 0-440 16,2 2-511-16,0 12-369 16,0 6 488-16,0 9 160 31,0 5-128-31,8 1-360 0,0 3-335 0,0 0-145 15,0-1-80 1,2-5-40 0,6-2-937-16,-3-10-1935 0,0-6-4794 0</inkml:trace>
  <inkml:trace contextRef="#ctx0" brushRef="#br0" timeOffset="90576">13248 5520 864 0,'0'0'6905'0,"0"0"-4544"0,0 0-385 0,0 0-392 31,0 0-215-31,0 0-433 16,0 0-472-16,0 0-248 0,125-92-136 16,-120 82 0-16,-1 1 16 0,-4-2 32 15,0 1 8 1,-4 0-136-16,-13 0-272 0,-5 0-344 31,-4 2-176-31,-1 4 40 0,2 4 400 16,1 0 304-16,5 10 48 15,-1 12 144-15,7 7 104 0,-1 1 240 16,6 2-32-16,8 0-8 15,0-2-88 1,0-5-32 0,3-1 120-16,10-3-16 0,6-6-56 15,4-4-96-15,3-5-88 16,0-4 9-16,4-2-201 0,17-8-201 0,-8-8-1503 15,-8 0-4697-15</inkml:trace>
  <inkml:trace contextRef="#ctx0" brushRef="#br0" timeOffset="92710">12204 6220 5457 0,'0'0'3993'16,"0"0"-3137"-16,0 0 648 15,0 0 248-15,33 0-55 0,-21 0-449 16,1-2-352-16,1-3-104 15,2-4-23-15,2 1-161 0,1 2-96 16,-2-2-40 0,0 0-88-16,4 2-64 15,0-4-56-15,0 2 80 16,2-2-8-1,3 0-24-15,1-2 8 0,-1 2-24 16,6-2-64-16,1 0-15 16,-1-2-89-16,4 2-56 0,-1 0 16 15,2-2-16-15,4-1-64 16,-4 4 56-16,1-1-56 15,0-1 56-15,-3 4-64 16,1-1 0 0,-2 3 8-16,0 1-8 15,-1 3 0-15,-2-1 0 0,0-2 0 16,3 2 8-16,-10-3 8 15,3 1-8-15,-1 1 40 0,2-1-48 16,-4-5 0-16,5 3 0 31,-3-1-48-31,3 1 0 16,-2-1-24-16,2 3 8 0,-4 0-8 15,2 1 64-15,-3 1-56 16,-1-3-32-16,-2 3 48 0,-3 0 48 16,-1 0-8-16,1 0-8 31,-3 2-32-31,-2-2 40 15,0 3 0-15,-4-3 0 0,-1 2 8 0,-3-1-8 16,2 1 8-16,-3 2-8 16,1 0 0-16,-1-2 0 0,0 2-40 15,1-2 40 1,0 2 0-1,-3-2 0-15,3 2-40 0,-5-2 31 16,1 2 17-16,-1 0 0 0,0 0-8 16,0 0 8-16,0 0 8 15,0 0-8-15,0 0 0 0,0 0 0 31,0 0-8-31,0 0-200 16,0 0-472-16,0 0-544 16,-13 0-1569-16,-6 0-12882 0</inkml:trace>
  <inkml:trace contextRef="#ctx0" brushRef="#br0" timeOffset="96404">14206 4406 8737 0,'0'0'4441'15,"0"0"-3480"-15,0 0-169 0,0 0 528 16,0 62-56-16,-8-16-400 0,-3 4-423 16,-4 0-161-1,2-4-80-15,7-7-112 0,-6-12-40 16,6-9-40-1,4-10 48-15,2-8-56 16,0 0-144-16,0-17-505 16,0-17-775-16,0-11-32 0,4-3-521 15,7-2 313-15,-1 3 592 16,1 9 888-1,3 8 184-15,-2 11 568 16,-1 4 456-16,2 10 80 16,1 5-167-16,-1 0 23 0,0 0-256 15,0 5-200-15,-1 8-104 16,-1-1 96-16,0-1-80 15,0 2-240-15,-6-1-56 16,2-5-112 0,-2 0 40-16,-2-1-48 15,0-2-288-15,-3 0 88 16,0 0-128-16,0 3 32 0,-10 4 48 0,-7-1 48 15,-1 1 144-15,-5 0 48 16,7-3 0-16,0 0 8 16,3-2 0-1,5-2 8-15,6-4 120 16,2 0-72-16,0 0-56 15,0 0 0-15,5 0 0 0,10 0 48 0,-6 0-48 16,1 0 8 0,-3 0-8-16,-3 0 8 15,-2 6-8 1,-2 8 0-16,0 0-64 0,0-2 56 15,0-4 0-15,0-3-8 16,-2-5 16-16,-1 0 8 0,2-3 40 16,-3-9-48-16,3 0 0 0,1 0 0 31,0 4-8-16,0 2 0-15,0 4 0 0,0 2-104 16,6 0 112-16,-1 0 16 0,1 6 112 31,-1 8 152-31,-1 2-16 16,-1 0-96-16,-3 2-80 0,0 1 0 15,0 0-88-15,-5-1-112 16,-8 3-416-16,-3-6-272 16,3-3-304-16,2-5 336 0,1-3 504 15,7-4 264-15,1 0 216 0,2 0 336 16,0 0 128-16,0-6-504 15,0-5-128-15,0-2-48 16,11-2-8 0,4 0 0-1,3-2 0-15,1 3-56 0,2 0 64 0,-2 4 0 16,-1 4 0-16,-5 2 0 15,-2 3 0-15,-4 1 40 16,-2 0 8-16,-5 0 216 16,0 3 184-16,-7 15 24 15,-9 6-256 1,-3 6-120-16,-9 4-96 0,4-2-64 0,3-4-80 15,5-5 64-15,6-12 72 16,7-2-40 0,1-7 48-16,2-2-8 15,0 0 8-15,2 0 0 16,13-7 72-16,7-6 136 0,2-6-8 31,5 2 0-31,2-6-56 0,3 3-72 0,-3 3-72 0,-1-2-56 31,-9 4-728-31,0 0-776 16,-8 1-1097-16,-1 0-1472 15,-9 0 209-15,0 0 1287 0,-3 0 2633 16,0 4 352 0,0 2 1769-16,0 2 295 0,0 4 577 0,0 0-433 15,0 2-623 1,0 0-785-1,0 0-552-15,0 13-352 0,0 10 88 16,0 5 48-16,0 4-88 0,0 0-80 16,0-2-112-16,0-5-24 15,0-7-80-15,2-4 8 16,7-7-8-1,-1-5 8-15,4-2-8 0,-1 0 192 16,5-2 80-16,4-15-23 16,1-5-113-16,-2-5-64 0,4 1-72 15,-6-2-160-15,-2 3-385 31,-4 2-391-31,-3 3-32 0,-8 1-432 16,0 0-713-16,0 1 401 16,-8 0-249-16,-5 0 265 0,0 0 888 15,2 0 808-15,0 2 984 16,3 2 640-16,0 4 1 0,4 1 55 31,0 5-31-31,0 4-257 16,4 0-632-16,0 0-456 15,0 11-232-15,0 10 8 0,0 6 112 16,8 3-112-16,-1 0-16 15,-1-2-56-15,1-4 0 0,-2-3-8 32,1-8-176-32,-4-7-808 15,3-6-1185-15,-1 0-1823 0,-2-10-1874 16</inkml:trace>
  <inkml:trace contextRef="#ctx0" brushRef="#br0" timeOffset="96588">14776 4477 4280 0,'0'0'2977'15,"0"0"-1273"-15,0 0-143 0,0 0 215 0,0 0 113 16,0 0-377-16,0 0-480 16,0 0-184-1,50 89-376-15,-42-63-280 16,4 2-88-1,-3 4-104-15,-2-6-928 0,-6-5-3817 16</inkml:trace>
  <inkml:trace contextRef="#ctx0" brushRef="#br0" timeOffset="97133">14779 4630 3776 0,'0'0'4505'0,"0"0"-2848"0,0 0-449 0,0 0 80 31,0 0-696-31,0 0-416 15,36-36-176-15,-22 26-1712 0,-6 0-5106 0</inkml:trace>
  <inkml:trace contextRef="#ctx0" brushRef="#br0" timeOffset="98365">14497 5076 6649 0,'0'0'4169'0,"0"0"-2345"15,0 0 225-15,0 0-65 16,0 0-400-16,0 0-647 15,0-11-265-15,0 11-144 0,0 0-128 32,0 0-176-32,0 0-168 0,0 0-56 15,0 7-144-15,1 16 144 16,7 9 56-16,2 15 104 15,-2 5-8-15,3 6-80 0,-6 3-24 16,2-4-32-16,-2-3-8 16,1-7-8-16,-1-5 8 15,1-12 0 1,-6-6 0-16,2-11 40 15,-2-4-48-15,0-7 104 16,0-2 32-16,0 0-136 0,0 0-40 16,-11-14-1264-16,1-4-1497 15,-1 0-3800 16</inkml:trace>
  <inkml:trace contextRef="#ctx0" brushRef="#br0" timeOffset="98712">14498 5033 7161 0,'0'0'2481'0,"0"0"-1185"16,0 0 264-16,0 0-432 0,0 0-135 16,0 0-161-16,134 14-288 15,-113 0-176-15,2 4 56 0,-2 3 80 16,-6 2 80-16,-4 7-8 31,0 4-7-31,-11 5-113 0,0 5-80 16,0 0-40-16,-11 0-40 15,-13-2-104 1,1-3-72-16,-1-7-24 0,3-7-96 0,5-9-312 15,4-12-616-15,6-4-1441 32,3 0-5480-32</inkml:trace>
  <inkml:trace contextRef="#ctx0" brushRef="#br0" timeOffset="99030">14871 5320 5369 0,'0'0'3160'16,"0"0"-703"-16,0 0-57 0,0 0-615 15,0 0-385 1,0 0-424-16,0 0-504 15,81-103-152-15,-81 82-144 0,0-1 0 32,0-1-87-32,-19 6-41 0,-4-2-40 15,-1 10-8-15,1 3 0 16,1 6 0-16,2 0 8 0,3 17-8 15,4 11 0-15,3 8-8 16,5 7-40-16,5 3 48 16,0 0 0-16,0-4 8 15,5-8-8 1,8-6 0-16,3-7 0 0,-3-12 0 15,1-5-72-15,-1-4-561 16,0 0-735-16,-1-17-1256 16,-6-6-2194-16,1-1-3039 0</inkml:trace>
  <inkml:trace contextRef="#ctx0" brushRef="#br0" timeOffset="99192">14871 5320 4945 0,'55'-56'4657'16,"-43"44"-1993"-16,2-2-239 16,4-2-385-16,3 0-640 15,1 2-607-15,1-1-377 0,0 2-256 0,-4-2-160 16,0 2-64-1,-2 0-608 1,-4 1-889-16,-5 3-647 0,-8-2-481 16,0 3-440-16,0 2-1624 15</inkml:trace>
  <inkml:trace contextRef="#ctx0" brushRef="#br0" timeOffset="99395">15068 5043 1816 0,'0'0'1904'15,"0"0"-335"1,0 0 255 0,0 0 465-16,0 0-665 0,0 0-544 0,0 0-448 15,0 0-520-15,0 0-112 16,-51-24-80-16,51 28 72 15,0 2-64-15,0-4 72 0,0 0 0 16,0 1-8-16,5-3 8 16,-2 0 8-1,-3 0 0-15,1 0 0 16,-1 0-8-16,0 0-64 15,0 0-152-15,0 0-1128 0,0 0-5690 16</inkml:trace>
  <inkml:trace contextRef="#ctx0" brushRef="#br0" timeOffset="99695">15068 5043 5697 0,'-82'-114'4057'0,"82"114"-2921"0,0 0-56 15,0 0 288-15,0 4-327 0,2 14 447 32,7 10-160-32,3 8-184 0,-1 12-231 0,-3 8-289 0,2 4-184 15,-1-1-144 1,-1-5-96-1,1-8-112-15,2-12-88 0,5-10 8 16,-1-11-8-16,1-10-8 0,1-3-352 16,-4-5-280-1,2-22-440-15,-1-15-1177 0,-2 4-3112 0,-7 4-5025 16</inkml:trace>
  <inkml:trace contextRef="#ctx0" brushRef="#br0" timeOffset="100167">15198 5143 5369 0,'0'0'2304'32,"0"0"225"-32,0 0-441 15,0 0-376-15,0 0-631 0,0 0-249 16,0 0-392-16,0 0-296 15,0 0-32-15,100-33-16 0,-94 21 24 0,-1-1-120 16,-5 0-128 0,0-4 40-1,-2 0 0-15,-14 0-56 16,-3 2-32-16,-2 4 176 0,2 9 24 15,1 2 256-15,2 0 8 0,4 20-152 16,4 9 64-16,0 5 160 0,7 3 216 31,1 5 113-31,0-1-273 16,0-3-40-16,6-2-56 15,5-6-96-15,2-4-80 0,3-7-80 16,4-8-64-16,-1-7 0 16,1-4 0-1,2 0-80-15,2-14-400 31,5-24-881-31,-6 4-1591 0,-4 2-4882 0</inkml:trace>
  <inkml:trace contextRef="#ctx0" brushRef="#br0" timeOffset="100380">15369 5059 2496 0,'0'0'8202'15,"0"0"-6714"-15,0 0-136 0,0 0 449 16,0 0-641-16,0 0-288 15,79 2-368 1,-52-10-168-16,-4-3-280 16,0-4-56-16,-2 1-496 0,-7-2-840 15,-3-4-928-15,-11 6-1753 16,0 2-2145-16</inkml:trace>
  <inkml:trace contextRef="#ctx0" brushRef="#br0" timeOffset="100559">15472 4942 312 0,'0'0'5593'0,"0"0"-3409"0,0 0-63 15,0 0 407-15,0 0-551 0,-8 123-537 32,8-88-464-32,0 1-256 15,2-2-328-15,7-2-208 0,-1-6-136 16,4-5-48-1,1-8-672-15,0-7-1912 0,-4-6-4434 0</inkml:trace>
  <inkml:trace contextRef="#ctx0" brushRef="#br0" timeOffset="100952">15695 5125 4296 0,'0'0'4065'0,"0"0"-1912"16,0 0-449-16,0 0-328 15,0 0-335 1,0 0-393-16,79-104-208 15,-68 80-240-15,-6 3 112 0,2 0-64 16,-7 1-48-16,0 2-104 16,-8 0 24-1,-7 2-120-15,-4 2 0 0,-1 4-8 0,3 4-32 16,-3 6 40-1,6 0 96-15,-2 4 8 16,3 15 32-16,1 10 112 0,6 3 104 16,-1 4 152-16,7 6-71 15,0-2-57-15,0 3-56 16,0-5 72-1,13-6-96-15,0-4-64 16,5-7-104-16,1-6 0 16,1-7-56-16,-2-6-16 0,1-2-56 15,2 0-384-15,-2-18-400 16,-1-8-1369-16,-5 4-3000 0,-7 3-6457 31</inkml:trace>
  <inkml:trace contextRef="#ctx0" brushRef="#br0" timeOffset="101567">14661 5729 5337 0,'0'0'2696'16,"0"0"-511"-16,0 0-305 0,0 0-120 31,0 0-263-31,0 0-369 15,107-44-200 1,-68 26-264-16,4-1 57 0,9-2-81 0,5-3-152 16,6 1-32-16,4 1-32 15,6 1 88-15,-3 0-248 0,-4 4-144 31,-2-2-48-31,-4 1-64 16,1 1 40-16,-2-2-40 0,-3 0 8 16,2 0-16-16,-4 1-104 15,-3 4-88-15,-4 4-144 0,-5 2 16 16,-8 4 240-16,-5 0 8 15,-10 2 64 1,-2-2 0-16,-8 2 8 16,-6-2-64-16,-3 0 64 0,4 0 104 15,-4-2-104 1,0-2 0-16,0 2-608 0,-7 2-1305 16,-9 2-4104-16</inkml:trace>
  <inkml:trace contextRef="#ctx0" brushRef="#br0" timeOffset="106930">12979 6262 2904 0,'0'0'2417'16,"0"0"-1241"-16,0 0-632 15,0 0-56 1,0 0-144-1,0 0-8-15,0 0 184 0,0 0 153 16,0 0 239-16,0 0 88 16,0 0-16-16,0 0-168 0,0 0-24 15,0 2-135-15,0-2-185 0,0 0-96 31,0 2-64-31,0-2-88 16,0 0-104-16,0 3-112 0,0-1 56 31,0 0-56-31,0 2 64 0,0 0 24 0,0 3 48 16,0 4 64-16,0 3-32 0,0 10 16 15,0 12-72-15,0 9 32 0,0 14 0 16,1 3-72-16,6 0 112 31,1-6 0-31,0-9-88 16,2-9-104-16,-4-10 8 0,-3-6 0 15,4-8 56-15,-7-6 144 16,0-4 233-16,0-3 95 0,0-1-72 16,0 0-40-16,0 0-56 31,0-1-368-31,-7-13-712 15,-1-1-3457 1</inkml:trace>
  <inkml:trace contextRef="#ctx0" brushRef="#br0" timeOffset="107731">13529 6507 9321 0,'0'0'2809'0,"0"0"-1233"0,0 0 49 47,0 0-369-31,0 0-608-16,0 0-392 0,26 0 48 0,3-12 288 15,12-8-23-15,9-2-161 16,11-8-88-16,5 0 8 0,10-5-192 16,7-1-32-16,7-2-40 15,0 1 136-15,2-3 16 0,-3-1-120 16,-5 5-40-16,-5 2-48 15,-11 4 40-15,-6 6-48 16,-12 6 0-16,-10 4 64 0,-11 4-64 16,-10 6 0-16,-7 0 88 15,-9 1-32-15,-3 3 136 0,0-4 80 16,0 0-16-16,0-5-256 31,-11-1-1072-31,-1 1-3009 16</inkml:trace>
  <inkml:trace contextRef="#ctx0" brushRef="#br0" timeOffset="108990">13284 6629 4176 0,'0'0'3305'16,"0"0"-1304"-16,0 0-473 0,0 0 8 16,0 0-312-16,0 0-543 15,-5 4-265-15,5-4-72 16,3 0-8-16,10 0 192 0,7-6 152 15,4-5 16 1,3-6-120-16,4 0-184 16,3-4-192-16,-5 3-87 0,0 2-33 15,-5 2-32 1,-6 4-32-16,0 2 0 0,-12 2-16 15,1 4 8-15,-1 0-8 16,-4 1 0 0,-2 1-225-16,0 0-1567 0,0 0-5641 15</inkml:trace>
  <inkml:trace contextRef="#ctx0" brushRef="#br0" timeOffset="110835">12727 6864 2368 0,'0'0'1952'16,"0"0"-63"-16,0 0 287 16,0 0-263-16,0 0-113 15,0 0-112-15,0 0-367 16,0 0-321-16,0-10-136 15,0 10-48-15,0 0-104 16,0 8-119-16,-7 8-193 0,-6 8-248 16,-4 6-136-16,-6 2-8 15,2 0-8 1,2-6-48-16,4-5-56 15,4-8 96-15,3-5-40 16,1-6 40-16,7 1 8 0,0-3-8 31,0 0-176-31,0 0-216 0,0 0-25 0,3 0 233 0,10 0 136 31,0 0 48-31,0 0-56 16,2 0 56-16,-4 14 8 16,-3 10 0-16,-1 6 32 0,-3 6-24 15,-4 4-8-15,0-4 8 16,0-6-8-16,0-8 8 0,0-7-8 15,0-10-8 1,0-5 8-16,0 0 0 16,0 0-224-16,0-12-192 15,0-8-112-15,2 0 128 0,9 0 144 16,1 4 56-16,-1 6 96 15,-3 4 0 1,2 4 32-16,-4 2 24 16,-1 0 48-16,0 0 0 0,-2 0 24 15,-3 0-24-15,0 0 0 16,0 0-632-16,0-8-1553 0,0-9-319 15,11-26-673-15,1-12 1017 16,-1 4-25-16,5 4-575 16,-8 30 2760-1,2 6 2880-15,1 3-463 16,1 4 111-16,0 1-567 0,-3 3-657 15,0 0 152-15,-1 0-304 16,0 9-239-16,-4 3 55 0,0 2-128 31,-4 0-216-31,0 3-280 16,0-4-192-16,0 0-152 15,0-5-456-15,-4-3-96 0,0-5-224 16,-4 0-336-16,5 0-329 16,-2 0 929-16,0 0 512 0,1-2 200 31,2 2 208-31,0-1 48 15,2 1 17-15,0 0-185 0,0 0-192 16,-1 3-96-16,-7 16-16 0,0 9 16 16,-4 6-304-16,-6 2-305 15,-1 0-471-15,0-6-584 16,-1-8 560-1,9-6 688-15,0-5 304 16,6-6 112-16,5-1 256 16,0 2 208-16,0 7 32 0,0 4 680 0,6 7 360 15,4 7-295-15,-2-1-433 16,0 0-208-1,-1-4-304-15,-6-5-152 16,1-4-72-16,3-4-64 16,-5-4 80-1,0-7-88-15,0-2-8 0,0 0-40 0,-7-7-592 16,-1-12-8-16,0-7 440 0,5-6 80 31,3-4 128-31,0-2 48 16,8 1 256-16,15 3 48 15,6 2 208-15,1 6-64 16,3 6-48-16,-3 4-200 0,-4 8-72 15,-3 4-96-15,-1 4 16 0,-9 0-48 16,-1 0 80-16,-1 4 88 31,-5 10 0-31,-1 4 8 16,-2 2-31-16,-3 4-81 0,0 2-112 15,0 2-248 1,-19 12-977-16,5-7-1439 0,-3-6-4274 0</inkml:trace>
  <inkml:trace contextRef="#ctx0" brushRef="#br0" timeOffset="111228">12790 7427 9313 0,'0'0'5402'16,"0"0"-4394"-16,0 0-512 0,0 0 424 0,0 0-232 15,30-36-408-15,-13 27-184 16,-1-2-96-16,-3 1-168 0,0 3-608 16,-5 1-504-16,-2-1-721 31,-3 1 169-31,-3 2 1032 0,0 0 568 15,0 0 232-15,-5 2 128 16,-1 2 848-16,1 0 104 0,-1 12-223 16,-1 10-489-16,1 5-272 15,1 3-88-15,3-2 16 31,1-5-24-31,1-4 0 0,0-8 0 16,0-4 0-16,0-3 0 16,0-4 0-16,0 0 312 0,0 0-16 15,9-13-72-15,8-6 256 16,7-11-256-16,-5-7-224 15,15-16-872-15,-10 4-1865 16,-3 9-4712-16</inkml:trace>
  <inkml:trace contextRef="#ctx0" brushRef="#br0" timeOffset="111623">13003 7019 7457 0,'0'0'2929'0,"0"0"-2153"0,0 0 608 0,0 0-712 15,0 0-400-15,123-68-168 32,-93 51 0-32,-1 2-104 15,-6 2-248 1,-4 5-448-16,-9 2-296 0,0 2 16 0,-9 4 96 0,1 0 880 15,-2 0 48-15,0 0 1264 16,0 0 136-16,-3 0-920 31,-7 2 601-31,0 8-105 0,2 9-240 31,2 2-224-31,1 7-160 16,3 8 24-16,2 5-80 0,0 2-120 16,0 2-104-16,0 1-40 15,0-5-72-15,2 0 0 16,3-5-8-16,-2-6 0 0,-3-3-376 15,2-8-632-15,-2-6-952 16,0-13-1289 0,0 0-2240-16,0-4-775 0</inkml:trace>
  <inkml:trace contextRef="#ctx0" brushRef="#br0" timeOffset="111788">13242 7213 4352 0,'0'0'2617'0,"0"0"-313"16,0 0-231-16,0 0-457 15,0 0-303-15,0 0-265 0,79-12-272 0,-61 12-248 31,-2 0-296-31,2 0-136 16,3 4-96-16,-7 6-544 0,-2 0-3369 16</inkml:trace>
  <inkml:trace contextRef="#ctx0" brushRef="#br0" timeOffset="115363">10185 5731 10002 0,'0'0'6305'15,"0"0"-4785"1,0 0-632-16,0 0 393 16,0 0-257-16,0 0-608 15,0 0-304-15,0 0-112 16,0 10-64-16,0 8 64 0,0 6 80 15,0 8-8-15,0 6-56 0,0 4 24 16,0 1-32-16,0-3 56 31,0-3-64-31,0-5-8 16,0-7 8-16,0-5 8 0,0-8-8 15,0-4 16-15,0-2-8 16,0-2 8-16,0-2-8 0,0 0 48 16,3-2-56-16,-3 0-48 31,3 0-24-31,2 0-176 15,2 0 8-15,1 0 80 0,3 0 112 16,5 0-80-16,-3 0-40 16,3 0 72-16,2 0 16 0,0 0 8 0,-5 0 8 15,0-6 64 1,3-2-24-1,-7-2 24-15,3-4 104 16,-3-2 136-16,-1-2 104 0,1-4 32 16,-3-2 88-16,-1-3-48 0,0 1-24 15,-5-2 40-15,0-2 33 16,0 1-89-1,0 1-136-15,0 1-40 16,0 7-72 0,0 5-64-16,0 2-64 0,0 5-8 0,0 4 8 15,0 2-8-15,0 2-128 16,0 0-280-16,1 0-697 0,3 0-1295 31,-3 0-3449-31</inkml:trace>
  <inkml:trace contextRef="#ctx0" brushRef="#br0" timeOffset="116159">10479 5663 6849 0,'0'0'6705'15,"0"0"-4512"1,0 0-937-16,0-2-88 0,0 0-624 16,0-2-471-16,16-5 31 0,3 0 48 15,1-3-64-15,1-1-80 16,-5 6 0-16,-3-1 0 0,-2 4-8 15,-5-1-256-15,-2 5-97 16,-4 0 177-16,0 0 136 16,0 0 40-1,0 0 296-15,-8 9-31 16,-4 5-193-16,-1 0-72 15,4 2 0 1,-3 0 0-16,9 2-48 16,-2 2 40-16,4 2-72 0,1 4 72 31,0 2-88-31,0 2 96 0,0 2 104 0,0 0 64 15,0 0-64-15,0 1-56 0,0-3-40 16,0-3 40-16,0-2 24 16,0-3-24-16,0-2 0 0,0-4 8 15,-8-5 8-15,0 0-8 16,-2-1 0-16,3-4 8 15,-4 1-56-15,3-4 80 0,-2 1-40 16,9-4-48-16,-4 2 8 16,3-2 0-1,2 0-8-15,0 0 0 16,0 0-16-1,0 0 8-15,0 0-80 16,0 0 80-16,0 0-48 16,0 0 40-16,0 0 8 0,7-2-64 15,4-4 72-15,8-2 0 0,-1 0-8 16,6 0 0-16,2 0 0 0,2 0-8 15,-2 2-32-15,-2 2 48 16,-2 2-8-16,-7 0 0 16,-4 0 8-1,-4 2 0-15,-2 0 0 16,-5 0 0-16,0 0 384 15,0 0 232-15,0 0-152 0,0 0-384 16,0 0-80-16,-2 0-2305 16,-9 8-12994-16</inkml:trace>
  <inkml:trace contextRef="#ctx0" brushRef="#br0" timeOffset="126385">9198 6553 6385 0,'0'0'4513'0,"0"0"-3025"16,0-2 32-16,0 2 417 0,0 0-257 15,0 0-439-15,0 0-433 16,0-1-24-16,0 1-8 15,0-2 0 1,0-3 0-16,-10 1-184 16,-3 0-311-16,-4 2-161 0,-4 2-112 0,0 0 0 15,0 10-16-15,-5 20-136 16,5 9 48-1,6 8-89-15,6 6 89 16,9-3-88-16,0-4 48 16,0-10 80-16,1-6 8 15,11-10-88-15,-1-4 136 0,0-6-8 16,2-4-88-16,3-6-128 15,4 0-184-15,1 0 32 16,1-14-144 0,2-10 8-16,-4-2 64 15,1 0-88-15,-8 4-200 0,-2 10-113 31,0 8 17-31,1 4 104 16,1 0 472-16,0 18 208 16,4 2 48-16,1-2 8 0,-3 0 0 15,1-5-8-15,-2-8-8 16,-2-5 8-16,1 0 376 0,-2 0 224 15,0-14 168-15,-4-6-152 16,-1-8-151-16,-4-2-209 16,-2 0-88-16,0 4-168 0,0 3-200 31,-7 8-689-31,1 8-167 0,6 5 72 15,0 2-688-15,0 0-609 0,0 0-175 16,3 0 1815-16,5 2 497 16,3 3 144-1,-1-1 168-15,-2 0 233 16,3 4 79-16,-3 1 48 0,4 6 104 15,-1 0 40-15,0 6-48 16,-6-1-192-16,2-4-56 0,-7-4-48 16,1-6-96-16,3-4-128 15,-4-2 25 1,3 0 223-16,0-10 40 31,5-8-280-31,0-6-104 16,3 1 0-16,2 6 0 0,0 5-8 31,0 7-56-31,2 5 56 15,-2 0 160-15,0 0 136 16,-2 17 16-16,-1 3 56 0,-4 3-368 16,-4 8-304-16,-2-5-2609 15,0-8-7153-15</inkml:trace>
  <inkml:trace contextRef="#ctx0" brushRef="#br0" timeOffset="126694">9791 6657 1800 0,'0'0'10418'16,"0"0"-7345"-16,0 0-1217 16,0 0-392-16,0 0-791 0,-42 27-465 15,27-7-200-15,4-1 40 0,6-2-48 16,5-4-48-16,0-2-296 0,0-7-377 15,8 0-39-15,7-4 216 32,-1 0 184-32,-4 0 184 15,1 0 104-15,-1 0 24 0,-4 0 40 16,-1 0 0-1,-3 2-8-15,-2 6 8 0,0 2 8 0,-2 10-128 32,-12-4-2080-32,4-4-4922 15</inkml:trace>
  <inkml:trace contextRef="#ctx0" brushRef="#br0" timeOffset="127067">9941 6748 6281 0,'0'0'5993'0,"0"0"-4449"16,0 0-591-16,0 0-9 15,0 0-680-15,0 0-112 0,0 0-152 16,0 0-1144-16,8 37-2873 31,-8-37-3561-31</inkml:trace>
  <inkml:trace contextRef="#ctx0" brushRef="#br0" timeOffset="127204">9920 6527 7393 0,'0'0'4985'0,"0"0"-3913"16,0 0-439-16,0 0-553 15,0 0-80-15,0 0-761 0,0 0-3832 0</inkml:trace>
  <inkml:trace contextRef="#ctx0" brushRef="#br0" timeOffset="127595">10093 6702 5601 0,'0'0'2640'0,"0"0"-767"0,0 0-177 0,0 0-488 16,0 0-344-16,0 0-287 16,0 0-249-16,98-43-176 15,-85 32-48-15,-6-2-48 0,-2 5 0 16,-5 0 8-16,0 1 64 0,0-2 0 15,-17 5-120 1,0 2 0-16,-3 2-8 0,4 0 8 16,-2 11-8-16,7 8 0 0,5 7 48 15,2 3-48-15,4 1 64 16,0 0 176-16,0 0-24 0,8-6-56 47,9-6-152-47,-3-4 0 15,5-8-8-15,-2-6-280 16,8-2-840-16,-5-18-1377 0,-4-5-2832 0</inkml:trace>
  <inkml:trace contextRef="#ctx0" brushRef="#br0" timeOffset="127873">10269 6580 6081 0,'0'0'6337'0,"0"0"-4216"15,0 0-817-15,0 0-416 0,0 0-440 16,0 19-224-16,5 3 312 16,1 1-216-16,-6-2-168 0,5-1-96 15,-3-8-8-15,2-3-40 0,-4-5-8 16,2-4-320-1,1 0-296-15,4-8-376 0,-6-14 640 0,6-5 176 47,4-1-184-47,-4 6 112 0,2 4 152 16,-2 9 40-16,2 4 56 15,-2 5 0-15,-1 0 184 16,2 7 88 0,-3 8 8-16,0 4-168 0,0-2-112 0,1 2-968 15,-1-6-3409-15,-3-4-3257 0</inkml:trace>
  <inkml:trace contextRef="#ctx0" brushRef="#br0" timeOffset="128047">10269 6580 7073 0,'139'-13'3113'0,"-130"7"-889"0,4 0-479 16,0 1-657-16,5-4-384 16,0 1-392-16,1 0-192 0,-1 2-120 15,0 3-160-15,-1-2-1344 16,-5 3-1649-16,-4 0-4137 0</inkml:trace>
  <inkml:trace contextRef="#ctx0" brushRef="#br0" timeOffset="128301">10445 6461 7865 0,'0'0'2873'0,"0"0"-2049"16,0 0-224-16,0 0 152 0,0 0 497 15,0 0-601-15,0 0-272 0,29 121-8 16,-18-95-120-16,-4-3-88 31,2-6-40-31,-1-4-24 16,-4-7 96-16,-1-1-24 0,5-3-160 15,0-2 88-15,0 0-96 16,3-24-152-16,4-3-1560 0,-7 1-6274 15</inkml:trace>
  <inkml:trace contextRef="#ctx0" brushRef="#br0" timeOffset="129282">9993 6631 5329 0,'0'0'2728'0,"0"0"-1135"15,0 0 159-15,0 0 72 16,0 0-463-16,0 0-505 0,0 0-192 15,0 0-56-15,-4 7-64 16,-5 6-440-16,-1 1-48 0,4 3-56 16,1-4-8-16,5 0-72 31,0-3 64-16,0-1-32-15,3 0-56 0,13-3 8 0,2 0-32 16,0-4 120-16,3-2-40 16,-4 0 40-16,1 0-32 0,-2 0 32 0,-6 0 16 15,-2 0-8 1,-8 0 8-1,0 3-8-15,0 8 64 16,0 3 72-16,-8 6-136 16,-15 6-784-1,6-6-2281-15,0-4-5873 0</inkml:trace>
  <inkml:trace contextRef="#ctx0" brushRef="#br0" timeOffset="130239">10017 6635 8913 0,'0'0'2353'16,"0"0"-1657"0,0 0-288-16,0 0 440 46,0 0 473-46,0 0-689 0,0 0-304 16,0 0-184-16,108-23-64 16,-90 19-80-16,-4-1-656 15,-2 3-2097-15,-7 0-4112 0</inkml:trace>
  <inkml:trace contextRef="#ctx0" brushRef="#br0" timeOffset="130434">10017 6635 864 0,'63'-98'5657'32,"-63"107"-4241"-32,0 2-688 0,0 8 1313 0,0 2-329 15,5 7-768-15,3 2-368 16,3 0-143-16,-4 3-129 15,5-5-232-15,0 0-72 0,-1 4-56 16,-4-8-2209-16,1-4-5024 16</inkml:trace>
  <inkml:trace contextRef="#ctx0" brushRef="#br0" timeOffset="133540">9259 7094 8617 0,'0'0'3065'0,"0"0"-1673"16,0 0 105-16,4-2-89 15,-3 2-472-15,6-2-544 0,-1 0-248 16,4 0-8-16,1-3-72 16,4 1-56-16,-4 0 56 15,-4 0-64-15,1 1 0 0,-4 3-88 31,-2-2-64-31,-2 2 56 32,2 0 96-32,3 0-48 0,1 9-32 15,2 12 80-15,0 11 56 16,0 9-48-1,2 5 8-15,-4 2-8 16,-1-2-8-16,0-3 0 0,-3-7 8 16,-1-10-8-16,-1-7 8 15,0-4-8-15,0-7 16 0,0-7 64 16,0 1 64-16,0-2 88 0,0 0 32 15,0 0-112-15,0 0-152 16,5-5-120 0,6-12-304-1,2-8 80 1,5-5-896-16,-2-2-1001 15,-1 2-247-15,1 1-369 0,-6 3 625 63,-2 6 824-63,-3 6 1408 15,-2 4 456-15,-2 4 1728 0,-1 6 657 16,0 0-585-16,0 0-775 16,0 7-657-16,2 18-368 0,3 3 8 15,-2 2-104-15,-3-2-160 31,3-4-64-31,-1-8-80 16,-2-7-56-16,3-5 0 0,-3-4 0 16,0 0 0-16,3 0-104 15,1-15-352-15,4-8 272 0,3-7 168 16,2-3-184-16,3 5 40 0,-3 8 88 15,3 8-8-15,-9 8 0 16,2 4-16 0,-2 0 96-16,-2 12 0 0,-4 8 0 0,1 0 0 15,-2 4-1385-15,0-6-2895 0,0-8-1914 16</inkml:trace>
  <inkml:trace contextRef="#ctx0" brushRef="#br0" timeOffset="133847">9665 7220 5721 0,'0'0'2720'0,"0"0"-599"15,0 0-497 1,0 0-616-16,69-43-424 31,-51 35-360-31,-2-3-224 16,-1 4-160-16,-4-1-848 0,-1 0-560 15,-5-1-529-15,-5 2-87 16,0-1-201-1,0 0 1289-15,-15 1 1096 0,4 1 1489 0,-1 4 319 32,3 0 560-32,2 2-151 15,4 0-385-15,1 2-743 0,2 17-729 16,0 7-264-16,0 2-80 15,0 4-16 1,0-5 48-16,2-4-48 16,6-7-160-16,0-8-1489 15,-1-4-1159-15,1-4-2273 0</inkml:trace>
  <inkml:trace contextRef="#ctx0" brushRef="#br0" timeOffset="134268">9841 7107 5521 0,'0'0'3032'16,"0"0"-1543"-16,0 0 287 15,5 47-344-15,-4-24-543 0,-1-1-417 0,4-6-320 16,-3-6-144-16,6-6-8 16,1-4-152-16,1 0-681 15,3 0-7-15,2-16-152 0,1-4-256 16,-1 0-537-16,2 0 697 15,-4 6 752-15,-1 6 240 0,-3 8 96 16,-1 0 224-16,-6 0 640 31,2 8 249-31,-1 6-289 16,-2-2-296-1,2-4-312-15,-2-4-208 0,3-2-8 0,-2-2-72 0,4 0-264 16,2-6 56-16,-1-9 40 16,1 2-1097-16,2 1-191 15,-2 3 528-15,-1 5 688 0,1 4 312 31,-6 0 8-31,3 0 720 16,-4 6 472-16,0 7 201 0,0-5-113 31,0-1-232-31,0 0-352 16,0-3-352-16,-10 0-352 15,3-2-1056-15,1-2-3953 0</inkml:trace>
  <inkml:trace contextRef="#ctx0" brushRef="#br0" timeOffset="134629">10033 7051 4929 0,'0'0'4344'15,"0"0"-2927"-15,0 0 87 0,0 0-264 16,0 0-391-16,0 0 519 15,0 0-672-15,0 0-392 16,0 0-184-16,42 102-40 0,-37-90-24 16,-4-2-56-16,-1-8-624 15,0-2-1841-15,0 0-3896 0</inkml:trace>
  <inkml:trace contextRef="#ctx0" brushRef="#br0" timeOffset="134810">10033 7051 9994 0,'45'-95'2480'16,"-45"95"-1816"-16,0 0-384 0,0 0-280 0,0 0-8 31,10 14-296-31,1 1-1560 15,-1-6-3641-15</inkml:trace>
  <inkml:trace contextRef="#ctx0" brushRef="#br0" timeOffset="135908">10140 7049 5129 0,'0'0'2328'15,"0"0"-1704"-15,0 0 216 16,0 0 121-16,0 0-497 0,0 0-384 0,0 0-80 15,0 0 80-15,0 0-8 16,0 0-64-16,0 0 0 0,0 0 168 16,0 0-88-1,0 0-16 1,0 0-72-16,0 0-72 15,0 0-1072-15,0 0-2025 0</inkml:trace>
  <inkml:trace contextRef="#ctx0" brushRef="#br0" timeOffset="137387">10296 7069 9690 0,'0'0'4593'0,"0"0"-2929"15,0 0-160-15,0 0-151 16,0 0-729-16,0 0-528 0,0 0-96 16,15 0-80-16,3 0 80 15,3 0 0-15,4-3 0 0,-2-1 0 16,1 2 0-16,2 0 8 62,-5 2 8-46,-3 0-16-16,-2-2 8 0,-5 2-8 0,-1 0 8 15,-7 0 0-15,2 0 0 32,-5 0 56-32,0-2 48 0,0 2 24 15,0 0-104-15,0-3-32 16,0 1-1825-16,0 0-6488 0</inkml:trace>
  <inkml:trace contextRef="#ctx0" brushRef="#br0" timeOffset="139011">10713 6350 4841 0,'0'0'2744'0,"0"0"-1600"15,0 0-271-15,0 0 215 0,0 0-216 16,0 0-384-16,2 0-120 0,-2 0 240 16,0 0 409-1,0 2-137-15,0-2-240 0,0 0-120 0,0 0-136 31,0 0-112-31,0 0-96 16,0 0-40-16,0 0-88 16,0 0 16-16,0 0-56 0,4 2-8 15,-2 2 0-15,4 5 0 16,6 3 344-16,2 2-56 0,2 6 80 15,1 4 112-15,0 2-71 16,3 6-89-16,-6 0-88 0,4 4-72 16,0 2 32-16,-7 1 56 15,2 1-120-15,-3-1-56 0,-2 1-16 16,-3-1 8-16,1-5 64 15,-6-2 56 1,0-2 0-16,0-4 168 0,0-2-120 0,0-4-48 16,-8 1-8-16,-2-6-56 15,4 2-104-15,-1-4 32 0,1 0-40 16,1-3 0-1,0-5 0-15,4-1 0 16,1-2-8 0,0-2-64-1,-4 0-256-15,-4 0-504 0,-1-2-696 16,-6-9-5706-16</inkml:trace>
  <inkml:trace contextRef="#ctx0" brushRef="#br0" timeOffset="140083">8865 6702 3264 0,'0'0'2481'0,"0"0"223"0,0 0-615 31,0 0-265-31,0 0-39 0,0 0-385 15,0 0-400 1,0 0-304-16,0 0-96 16,0 0-104-16,-71 17-95 15,67-4-137-15,-1 3-112 0,3 4-72 16,2 6-40-16,0 6-40 15,0 4 0-15,0 6 16 16,7 3 32-16,2 0-40 47,4 4 56-32,-2-2-8-15,4 2 8 0,4-5 0 16,1 0-56-16,-1-6 48 0,-1-2-48 16,3-2 0-16,-2-4 40 0,-1-2 8 15,1-3 8-15,-4-6-16 16,-4-2-40-16,1-6 8 15,-6 0-8-15,0-5 88 16,-4 0-48 15,1-5 0-31,-3-1 8 16,2 2 104-16,-2-2 88 0,0 0-48 15,0 0 0-15,0 0-112 16,0 0-80-16,0 0-8 16,0 4-824-1,5 3-2161-15,-5-3-6921 0</inkml:trace>
  <inkml:trace contextRef="#ctx0" brushRef="#br0" timeOffset="146098">12757 4987 832 0,'0'0'2552'0,"4"-2"-1015"0,-1-2 55 15,2 2 168-15,0 0-63 32,1 1-201-32,2-2-240 15,5-1 40 1,2 0 1-16,7 2-41 31,7-2-120-31,7 2-144 16,-1 0-351-16,7 0-177 0,8 0-64 15,5-2-8-15,8-4-112 16,5-4-144-16,5-2-24 15,-1-4-40-15,-2 1 32 0,-6 2 16 0,-10 0 8 16,-15 8-40-16,-12-1-16 16,-6 6-72-16,-10 0 16 31,-6 2 32-16,-3 0 24-15,-2 0 120 0,0 0 32 32,0 0-224-32,0 0-144 15,-7 6-1512-15,-7 3-5130 0</inkml:trace>
  <inkml:trace contextRef="#ctx0" brushRef="#br0" timeOffset="156333">11921 5456 7377 0,'0'0'3217'0,"0"0"-1441"16,0 0-152-16,0 0-55 0,0 0-305 16,0 0-312-16,0 0-248 0,0 4-247 15,0-4 7-15,0 0 16 31,0 0 88-31,0 0 16 16,0 0-120-16,0 0 40 0,0 0-88 16,0 0-128-16,0 0-120 15,0 0-64-15,0 0-40 0,0 0-56 16,0 0-8-16,0 0-8 31,0 0-64-31,0 0-8 16,8 0 16-16,10-6 56 0,4-2 0 15,7-4 8-15,4-2 0 16,5 1 0-16,-2-6 0 15,4 3-8-15,2 0 8 0,-1 2 0 16,1 0 8 0,-2 4 8-16,-4 0-8 15,2 2 40-15,-5 0-48 0,2 2 0 16,-1-1 8-16,0 4 40 15,-3-3-40-15,-4 0 0 0,-3 2-8 0,-3-2 48 32,-4 1 0-32,-3 1-48 15,-6 2-8-15,-1 1 0 16,-3-1 8-1,1 2 0-15,-3 0 48 16,-2 0 192-16,0-2 193 16,0 2 55-16,0 0-72 0,0-2-160 15,0 2-256-15,0-8-400 16,0 2-1849-16,0-1-5688 0</inkml:trace>
  <inkml:trace contextRef="#ctx0" brushRef="#br0" timeOffset="167616">14424 5033 1504 0,'0'0'2672'0,"0"0"-1239"15,0 0 535-15,0 0 233 16,0 0-217-16,0 0-216 16,0 0-295-1,-37 0-185-15,32 0-192 16,0 0-32-16,2 5-375 0,-5-3-185 15,5 1-176-15,-4-1-176 16,2 2-96-16,2-2-40 0,0-2 32 16,3 0 8-16,-3 0-8 31,3 0-40-31,-2 0 8 15,2 0-8-15,0 0 120 0,-3 0-8 16,3 0 48-16,0 0-32 16,0 0 16-16,0 0-48 0,0 0-96 15,0 0-8-15,5 0-80 31,12-2 16-31,6-5 64 0,1-4 8 16,10-1-8-16,2 1 0 0,1-4 0 16,8-1 8-16,-3 2 0 15,0 0 56-15,0 2-56 0,-3 0 56 16,-4 4-56-1,-1-1 56 1,-5 4-56-16,-4 1 40 16,-3 0-40-16,-2 2 88 15,-3 2-96-15,-1-2 48 16,-3 0 32-16,2 2-32 15,-7-2 0-15,-2 0-32 0,-1 2 56 16,-3-2 0 15,3-1 72-31,-5 3 0 0,0-2 8 0,0 2-32 0,0 0-48 0,0-2-72 16,0 1-344-16,-8-1-1616 15,-15 2-7554-15</inkml:trace>
  <inkml:trace contextRef="#ctx0" brushRef="#br0" timeOffset="177072">16410 4524 9778 0,'0'0'3872'15,"0"0"-2375"-15,0 0 175 0,0 0-120 16,0 0-711-16,0 0-329 15,33 4-16 1,-3-6 8-16,3-8-200 16,1 0-160-16,-4-2-72 0,-4 2-8 15,-10 1-56-15,-3 4 0 16,-5 1 0-16,-8-2 40 15,0-5 128 1,0-2-8-16,-11-8-160 16,-4 0-8-16,1-1-64 0,3 5 8 15,1 7 56-15,7 4-48 0,-1 6 40 16,-4 0 8-16,-1 6 0 15,1 13-64 1,-7 4 56-16,7 7 8 16,-2 7-8-16,7 3-40 15,0 7 40-15,3 10 8 16,0 7 16-16,0 11 80 0,3 0 88 15,8 4 0-15,2-7 32 16,0-10-120 0,0-11-32-16,2-14-48 15,-2-10-8-15,-2-14 32 16,-3-9-40-16,2-4-344 0,-2-12-264 15,3-56-488-15,-6 0-1681 16,-5-4-4440-16</inkml:trace>
  <inkml:trace contextRef="#ctx0" brushRef="#br0" timeOffset="177263">16599 4460 4152 0,'0'0'7050'0,"0"0"-5154"15,0 0-247 1,0 0 47-16,0 0-120 15,0 0-615-15,120-22-577 16,-86 22-264-16,-4 0-48 0,-4 0-72 16,-1 0-176-16,-11 16-993 0,-6 2-1095 15,-8 2-2745-15</inkml:trace>
  <inkml:trace contextRef="#ctx0" brushRef="#br0" timeOffset="177770">16548 4818 8993 0,'0'0'4577'0,"0"0"-2856"0,0 0-465 31,0 0-408-31,0 0 96 16,0 0-175-1,0 0-361-15,127-19-136 0,-94 11-168 0,-1 3-48 16,-8 5-56-16,-8 0-264 31,-13 7-576-31,-3 16-441 0,-3 9-623 16,-24 7-729-16,-14 3 161 15,1-2-209-15,-2-6 2681 16,11-8 384-16,9-10 2433 0,6-6-97 15,12-8-239-15,4-2-737 16,0 0-855 0,13-6-305-16,13-14 0 0,8-8-144 15,2-6-312-15,4-4-80 16,0-4-48-16,-3 1-176 0,-3 1-368 15,-6 3-88-15,-10 5-209 16,-5 5 89 0,-9 7 416-1,-2 8 336-15,-2 6 304 0,0 5 809 0,0 1-177 16,0 0-328-16,2 0-248 15,7 1-240-15,4 11 248 0,5 3-56 16,6 0-160 0,2 4-80-1,0-4-72-15,-2 0-40 16,2-4-520-16,-5-5-728 0,-3-6-905 15,1-9-2024-15,-8-16-944 0,-6-3-1152 16</inkml:trace>
  <inkml:trace contextRef="#ctx0" brushRef="#br0" timeOffset="177927">17103 4598 2616 0,'0'0'5761'0,"0"0"-1544"16,0 0-1576-1,0 0-409-15,0 0-719 16,0 0-649-16,-129 32-384 0,106 2-256 16,6 5-128-16,5-1-48 15,8-4-48-15,4-8-360 31,0-6-592-31,35-20-1209 0,1 0-1992 0,-1-9-1048 16</inkml:trace>
  <inkml:trace contextRef="#ctx0" brushRef="#br0" timeOffset="178278">17165 4566 7633 0,'0'0'4145'0,"0"0"-1472"16,0 0-1 0,0 0-903-16,0 0-993 0,0 0-488 15,0 0-152-15,-67 101-16 0,63-69-32 16,4-5 8-16,0-3-96 31,9-7 0-31,7-8 0 16,4-3 0-1,-1-6-80-15,4 0-160 16,-4-17-104-16,4-7-248 0,-10-9-337 31,1-1-71-31,-6 2 192 16,-1 2 296-16,-4 6 512 15,-3 8 72 1,0 8 1080-16,0 8 408 0,0 0-615 0,0 0-481 15,0 20-248-15,0 4-16 0,5 5-88 16,1 1-112-16,6-7-248 16,0-3-744-16,1-8-1209 15,5-12-1880-15,-2 0-880 0,-3-12 128 0</inkml:trace>
  <inkml:trace contextRef="#ctx0" brushRef="#br0" timeOffset="178870">17376 4574 5209 0,'0'0'4361'0,"0"0"-1673"0,0 0-215 16,0 0-1185-1,0 0-520 1,0 0 176-16,0 0-272 0,0 110-327 15,3-84-161-15,1-10-120 16,0-5-56 0,0-11-8-16,-3 0 8 0,1-2 72 0,3-21 40 0,6-3-120 31,-3-6-32-31,0 2 16 15,7 4-88-15,-4 6 8 0,-1 6 24 16,-1 8-8-16,0 6 8 16,-3 0 72-16,-1 6 32 15,-2 10 136-15,0 2 48 0,-1 0 40 16,-2-6-136-16,0-1-48 15,3-8-72 1,-1-3-312-16,-1 0-144 16,4 0-201-16,2-16 361 0,2-3-112 15,-1-2-32-15,4 1 240 16,-3 4 128-16,-1 6 72 31,4 4-16-31,-7 2 16 0,1 4 88 16,-1 0-24-16,1 0-16 15,-1 0-48-15,2 2-160 0,-2 0-984 31,1-2-1273-31,2 0-407 16,-3 0 183-16,1-14 1105 0,2 0 1536 16,-4 2 192-16,1 2 1904 0,-1 8 137 15,0 2-545-15,2 0 121 16,-1 18-121-16,1 12-272 0,-1 8-280 15,0 12-303-15,-3 6-241 16,1 3-128-16,2-4-216 16,-2-4-64-16,5-12-112 15,0-10-72-15,-1-9-144 16,1-10-344-16,-3-10-544 15,-2 0-777-15,-3-42-167 16,0-3-2865-16,0-2-3057 0</inkml:trace>
  <inkml:trace contextRef="#ctx0" brushRef="#br0" timeOffset="179066">17709 4526 7481 0,'0'0'3913'0,"0"0"-2321"16,0 0-7-16,0 0-297 0,47-81-392 15,-30 74-416-15,3 5-40 16,2 2-160-16,-9 0 120 15,2 11-56-15,-7 12 41 0,-2-1 119 16,-6 4-192-16,0 0-136 16,0-2-176-16,-17-4-88 0,4-8-568 15,-10-12-1049-15,9 0-2288 16,-3-14-4488-16</inkml:trace>
  <inkml:trace contextRef="#ctx0" brushRef="#br0" timeOffset="179608">17857 4101 4905 0,'0'0'3280'16,"0"0"-799"-16,0 0-17 0,0 0-135 15,0 0-617-15,54 135-200 16,-46-88-567-16,-7 4-465 0,1-4-312 31,1-2-64-31,-3-7-104 16,2-6-488-16,3-10-865 0,1-10-727 15,5-6-657 1,1-6 329-16,2 0 399 0,2-4 1345 0,2-8 664 15,0 1 1145-15,3 4 191 32,-2-3 160-32,6 2 57 0,0-3-273 15,1 2-392-15,2-3-216 16,-2-4-264-16,1-3-184 15,-3 2 72 1,-4-4 40-16,-6 2 48 0,-7-3-23 0,-7 1-41 31,0-3-120-31,-15 3-96 0,-6-2-88 16,-5 5 40-16,2 6-48 15,0 8-8-15,1 4 112 0,4 0 8 16,1 14 16 0,0 10 0-16,4 6 64 0,4 6 40 15,2 2-24 1,8 3 64-16,0-3 24 0,0-4-32 15,8-6-168-15,7-6-8 16,2-6-32-16,4-8-56 16,5-8-8-16,3 0-456 0,10-28-840 15,-8-6-3025-15,-7-3-9722 16</inkml:trace>
  <inkml:trace contextRef="#ctx0" brushRef="#br0" timeOffset="181710">16974 5106 3608 0,'0'0'2137'16,"0"0"-593"-16,0 0 496 16,0 0-167-16,0 0-313 0,0-2-239 0,0 2-177 15,0 0-128-15,0 0 72 16,0 0-96-16,0 0-271 0,0 0-241 31,0 0-232-31,0 0-120 16,0 0-64-16,0 0-56 15,0 0-8-15,0 0 0 0,0 4 8 16,0-1 0-16,2 1 80 0,-1 2 8 15,4 0 64 1,-5 7 40 0,3 0 16-16,-3 6-24 15,2 3-64-15,0 6-24 0,-2-1-40 16,4 3-64-16,-4 1 64 15,0-3-56-15,0-2 48 0,0-2 56 16,0-1 64-16,0-4 24 16,0-1 16-1,0 3 32 1,0 0 16-16,0 5-32 0,0 1-56 15,0-1 24-15,-4 0-40 0,0-3-63 16,1-2-17-16,-3-1-16 0,1-2-56 16,-2 2 0 15,1-2 56-31,-4 2-56 0,-3 2 0 15,0 2 56-15,-3-2-64 0,2 2 8 16,-2-4-8-16,3 1 8 16,-2-4-8-16,4 0 8 0,-1-5-8 0,-2-1 8 31,1 0-8-16,-2-1 0-15,-2-3 8 0,-1 4 0 16,-5-5-8-16,2 2-8 0,-1-3 8 16,1-1 8-16,-2 1-8 15,4-3 8-15,-4 0-8 0,5 0 8 31,5-2-8-31,-3 2 0 16,3-2 8 0,0 2 0-16,-3 0-8 0,3 2 0 0,-3-2 0 15,0 2 0-15,-3-3 0 0,-1 3 0 16,-1-1 8-16,0-1-8 31,0-2 0-31,-1 0 0 16,1 0 8-16,-2 0-8 15,1 0 8-15,-3 0-8 0,-1-9 8 16,-4 0 0-16,-6-5-8 0,-1-4-8 15,-5-3 0-15,0 2 8 16,3-3-8 0,-1 1 8-16,8 4-8 15,4 0 8-15,6 6 0 0,4 0 0 16,5 3 0-1,2 2 8-15,1 2-8 0,5-1 0 0,-3 1-48 16,2-1-48 0,1 1 48-16,0 4-24 31,3-2 24-31,2 2 32 15,0 0-40-15,0 0-17 0,0 0 1 16,0 0-16-16,0 0 40 16,-1 0 48-16,-3 0-16 0,1-2 8 15,-5 2-152-15,2-2-32 16,-1 2 128-16,1-2 64 0,1 0 0 15,-2 0 0-15,1-2 0 16,0 1 8-16,-4-4 56 16,3 1-56-16,3 0 0 0,0 2 48 31,1 2 32-31,3 2-40 15,0 0-40-15,0 0-8 0,0 8-112 16,0 12 104-16,3 9 0 16,5 3 0-16,2 2 8 0,-3-4 0 15,-3-2 0 1,4-7 0-1,-8-2 0-15,2-8 0 0,1-4-8 16,-3-3-48-16,0-4 56 0,0 0 0 16,0 0 0-16,0-15 8 15,0-8-8-15,-5-12-168 0,-3-5 40 16,4 1-32-16,4-1 32 15,0 3-16 1,0 5 40 0,0 6 96-16,0 6-8 0,0 4 16 0,0 6 0 15,0 4-8-15,0 4 8 16,0 2-8-16,4 0-160 0,9 0-8 31,5 0 120-15,6 10 56-16,4 0 16 0,4 2 64 15,0-4 80-15,1 0-40 0,-1-2 8 31,-3-2-40-31,-2-2-80 16,-1 0-8-16,-6 0-896 0,-4-2-3553 16,-10 4-11282-1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29:29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9037 6517 3672 0,'0'0'1793'0,"0"0"-361"16,0 2 336-16,0-2 41 0,0 0-417 15,0 2-216-15,0-2-95 32,0 0-105-32,0 0-112 0,0 2-176 15,-2-2-48-15,2 0-96 16,0 0-104-16,0 0-88 0,0 0-103 0,-2 2-33 15,2-2-40-15,0 0-24 16,0 0 16-16,0 0-64 16,0 0-16-16,0 0-32 15,0 0-56 1,0 0 8-16,0 0-8 15,8 2-8-15,5 0 0 0,8 2 8 0,4 0 0 16,0 0 0-16,1 1 8 31,2-1-8-31,-6 1 8 16,6-1 0-16,-10 2 0 0,1-2 0 15,-1-2-8-15,3 3 0 16,-7-3 0-16,2 0 8 0,-3 0-8 16,2 0 0-1,-7-2 0-15,-2 0 0 0,2 1 0 0,-6-1 8 31,-2 0 56-31,2 2 48 16,-2-2 80-16,0 0 0 0,0 0-16 16,0 0-56-16,0 0-56 15,3 0-56-15,-3 0 48 31,0 0 40-31,0 0 32 0,0 0 40 16,0 0 144-16,0 0-24 16,0 0-40-16,0-5-248 15,0-14-392-15,-7 2-1968 0</inkml:trace>
  <inkml:trace contextRef="#ctx0" brushRef="#br0" timeOffset="2241">8731 6513 3064 0,'0'0'7514'0,"0"0"-4858"16,0 0-943-16,0 0 191 15,0 0-208 1,-48-44-431-16,27 34-217 15,2 6-264-15,1 4 88 0,2 0-344 16,1 20-288-16,4 16-240 16,0 12-72-16,6 1-16 0,5-2 72 15,0-7-104-15,0-10-208 16,16-7-384-1,2-12-64-15,6-8-512 16,0-3-9-16,5-12-95 0,2-20 80 16,1-4-64-16,-3-2 79 15,-3 2 417-15,-5 8 400 0,-8 3 480 16,-5 9 48-1,-5 8 776 1,-1 4 681-16,-2 4 183 0,0 0-392 16,0 10-640-16,0 14-416 15,-5 4-168-15,-1 2-64 0,6-3-8 16,0-10 8-16,0-4-16 31,0-9-56-31,4-4 56 16,8 0 0-16,1-13-208 0,3-10-16 15,0-7-16-15,-2-2-248 16,-2 3 144-16,-4 7 240 0,-5 8 56 15,5 13-120-15,-5 1-128 32,2 3 304-32,-2 15 168 15,5 2 112-15,-4-1-80 0,1-4-56 16,-1-5-136-16,1-8-8 0,2-2-104 15,2-6-576-15,-4-24-184 0,5-10-673 16,-5-12-175-16,-5-7-96 16,0-7 375-1,0 2 873 1,0 4 560-16,-3 11 104 0,1 12 1345 0,2 15 287 15,0 16-544-15,0 6-520 16,0 14-192-16,0 24 353 0,6 14 31 31,4 9-240-31,-2 3-8 16,3-4 24-16,1-6-64 15,1-12-256-15,0-12-200 0,6-7-112 16,-1-12 8-16,0-7-16 0,1-4 0 16,3 0-24-16,3-19-712 15,9-20-752-15,-9 3-1673 31,-2 4-3944-31</inkml:trace>
  <inkml:trace contextRef="#ctx0" brushRef="#br0" timeOffset="2515">9381 6318 8001 0,'0'0'4649'15,"0"0"-2304"-15,0 0-337 16,0 0-664 0,0 0-599-16,0 0-177 0,-117 123 8 15,108-93 40-15,7-4-224 16,2-6-256-16,0-4-136 0,11-1 16 15,7-4-8 1,1-3 64-16,7-4-72 16,2-2 0-16,2-2-96 15,3-4-560-15,20-32-520 0,-9 2-1657 16,-6 0-5745-16</inkml:trace>
  <inkml:trace contextRef="#ctx0" brushRef="#br0" timeOffset="4573">9171 7357 9794 0,'0'0'4513'0,"0"0"-2905"0,0 0-344 0,0 0 152 16,0 0-463-16,0 0-441 16,0 0-432-1,0 0-80-15,11 12-152 16,7 7 144-16,3 3 0 15,0-1 0-15,1 0 8 0,-4-6 0 16,-2-2 8-16,-4-5 0 16,-4-7 0-16,-2-1 120 0,-1 0 208 31,1-7 200-31,6-25-24 15,10-34-264-15,6-41-248 16,-7 11-1880-16,-8 9-10427 0</inkml:trace>
  <inkml:trace contextRef="#ctx0" brushRef="#br0" timeOffset="10052">16893 5715 5265 0,'0'0'4024'0,"0"0"-2903"0,0 0 439 32,0 0 921-32,0 0-457 0,0 0-608 15,0 0-431-15,0 0-201 16,-1 6-248-16,-1 2-184 15,2 4-240-15,0 0-16 0,0 4-40 16,0-2-8-16,0 2-40 31,0-2 48-31,0 2-40 0,3 1 112 16,2 2 72-16,-2 7-16 15,2 2 24-15,-2 4-24 16,-1 4-56-16,-2 3-32 0,2-1-8 16,-2 0-16-16,0 0-8 15,3 1 0 1,-3-3-8-16,2 1-8 15,-2-1 0-15,3-2 16 0,-3-2-64 16,0 0 8-16,0 0 0 16,0 5 40-16,0 5-48 0,0 9 0 15,0 2 8-15,0 3 160 16,0 1-32-16,-3-5-56 15,-2-6-16 1,-2-4-56-16,2-2 72 0,4-8-80 16,-1-2 0-16,2-3 0 15,0-1 8-15,0-3-8 0,0 1 8 31,0 1-8-31,0-1 0 0,0-1 8 16,0 0-8 0,0-1 0-16,0-2 8 0,0 2-8 15,3-2 0-15,1 2 0 0,0 2 0 16,0-2 0-16,4-2-8 15,-5 0 0-15,5 0 0 0,-5-1 0 32,2-2-40-32,0 0 48 15,-3 0 0 1,-1 2 0-16,2-1-8 0,-3 1 8 0,0 4 8 15,0-1-8-15,0-1 8 16,0 0 0-16,0-1-8 0,0-4-8 31,0 0 0-31,0-4 0 0,0 0 8 16,0-2-16-1,0 0 0-15,0 3 8 0,0-2 0 0,0 5 0 16,0 0 8 0,0 5 0-1,0 0-8-15,0 3 0 0,0-1 0 16,0-1 0-16,0-4-40 15,0-2 40-15,0 0-8 16,0 0 16-16,0 2-8 0,0 2 8 0,0 4 0 16,0 2 0-16,0 2 0 15,0 2 0 1,-3 2 0-16,2 1 0 15,-4-1-8-15,3 0 0 16,-3 0 0-16,2-4 0 0,-2-1 8 16,2-2-8-16,0-3 8 31,0-4 0-31,3-2-8 0,0-2 0 15,0-2-40-15,0-2 40 16,0 2-8-16,0 0-40 16,0 0 48-16,4 0 8 0,-2 4 0 15,-2 0 0 1,0 2 8-1,0 2-8-15,0 3 0 0,0 1 0 16,0-3 0-16,0 3 8 16,0-1-8-16,0-4 0 15,0 4 0-15,0-3 8 0,0 2-8 0,-2 2 0 16,-2 0 0-1,-3 2 0 1,1 2 0-16,-1 0 0 0,1 1 0 16,1-1-8-16,-2 2 8 15,3-3 0-15,-1 1 0 16,1 0 0-16,1-1 0 0,3-1 0 15,0 0 0-15,0 0 0 16,0-4 0 0,0 0 0-16,0 0 0 0,0-4 0 15,0 2 8-15,-1 1-16 16,-3 0 16-16,4-1-8 15,-6 3 0-15,4-4 0 0,-1 3 0 32,3-1 0-17,-3-2 0-15,0 2 0 0,3-1 0 0,0-1-8 16,0 2 8-16,0-1 0 15,0 1 8-15,0 4-16 0,0-1 8 16,0 0-8-16,0 5 8 16,-2 1-8-16,-1 2 8 31,0 0 8-31,-1 4-8 0,1 0 0 15,1-1 0-15,2 1 0 16,0 1 0-16,0-3 0 0,0 0 8 16,0 2-8-16,0 2-8 15,0 0 0-15,2 5-40 16,0-4 40-1,-2 1-40 1,0 3 40-16,0-1 8 0,0 0-8 0,0 2 8 16,0-2 0-16,0 3 0 0,0-4 8 15,0 2-8-15,0-3 0 16,0 2 0-1,5 0 0-15,-2-2 0 16,0 0 0-16,-3-4 0 16,0-2 0-16,0-2 8 0,0-4 0 15,0-2-8-15,0-3 8 0,-3-1-8 16,3-3 0-16,0 6 0 31,0-1 8-31,0 4-8 16,0 0 0-16,0 4 40 0,0 2-40 15,0 0 8 1,0 2 0-16,0-2-8 0,0 0-48 0,0-2 40 15,0-2 16-15,-3-2-8 32,3 1 0-32,0-3 0 0,0 0 0 15,0-2 0-15,0 0-8 16,0-2 8-16,3-4 0 15,2 0 0-15,1-3 0 0,-3 0 8 16,-3 3-8-16,0 0 0 31,0 6 8-31,0 2-8 0,0 3 8 0,0 3-8 16,0 2 8-16,0-2 0 15,0 2-8-15,0-4 0 0,0-2 0 16,0-4 0-16,0-3 0 16,0-2 0-1,0-1-8-15,0 5 8 16,0-2 8-16,0 5-8 15,0 4 0-15,0 1 0 0,0 1 0 16,0 2 8-16,0-2-8 0,0 0-8 16,0-2 8-1,8-4-8 1,0-2 8-16,1 3 0 15,-1-1 8-15,1 2-8 0,-2 2 16 16,-6 2-16-16,3 2 8 0,-4 0 0 31,0 0 0-15,0-4 0-1,0-2-8-15,1-3 0 16,2-4 0-16,1 1 8 0,-1-5-8 16,-1-2 0-16,1-1 0 15,-3 0 0-15,0-2 0 0,0 3-8 16,0-2 8-16,0 4-96 15,0 0 80-15,0 4 8 16,0 3 0-16,0-3 0 0,0 4 8 16,0 1-8-16,0-4 0 15,0 0 0-15,0-2 0 0,0 0 0 0,0-4 8 16,0 2-8-1,0-2 8-15,0 2-8 16,0 1 8 0,0 4-16-16,0 3 16 0,1 6 0 15,-1 4 0-15,0 3 0 0,0 1 0 16,0-2 0-16,0-6 0 0,-6-2 0 31,1-8 0-31,0-3 0 16,0-8 0-1,4-1 0-15,1-1 0 0,0-2 0 0,0 3 0 16,0 0-8-16,0 1 8 15,0-4-8-15,0 1-8 0,0 1 16 32,0-3 0-32,0 0 0 15,0-3 0-15,0 1 0 0,0 0 56 16,0-4-56-1,0 2 48-15,0-2-48 0,-2 3 0 0,-3 1-80 16,4 2 72-16,-7 1-104 31,4 1-24-31,0 3 8 16,-1-3 56-16,3-1 64 0,0-3 0 31,2 0 8-31,-3-1 0 16,3-3 0-16,0 0 8 0,0 0-8 15,0 0 0-15,0 2 0 0,0 0 0 16,-1 0 0-16,-3 4 0 15,4 0 0-15,-3 1 0 0,0-3 0 16,3-1 0-16,0-1-48 16,0-2 48-16,0 2 8 0,-2-2 0 15,2 0 0-15,0 0 0 16,-3 2 0-1,3 2-8-15,-6-2 8 16,4 2 0-16,-1-2-8 0,3 0 8 16,0 0-8-16,0-1 0 15,-3 6 0 1,-1-1 0-16,3 4-8 0,-1 0 8 0,2-2-8 31,0-2 0-31,0-4 8 0,-2 0-64 16,2-2-8-16,0 0 64 15,0 0-88-15,0 0-72 16,0 0 0-16,0 0-176 0,0 0-208 15,0 0 104-15,12 0-64 32,-12-2-673-32,0-14-1799 0,-3-8-7883 0</inkml:trace>
  <inkml:trace contextRef="#ctx0" brushRef="#br0" timeOffset="13392">17744 6273 8329 0,'0'0'4393'16,"0"0"-2696"-16,0 0 151 16,0 0-496-16,0 0-199 0,0 0-385 0,-95 0-80 15,69 0-248-15,2 0 24 31,3 2 96-31,-5 13-184 16,7 13-224-16,1 10-152 0,5 9-8 16,8 3 0-16,5-2 0 15,0-6-56-15,16-12-128 0,5-10-328 16,8-12-304-16,5-8-144 31,-3-2-369-31,1-24-183 16,1-8 16-16,-1-6 31 0,-3-2 489 15,-3 1 592-15,-2 8 216 0,-6 4 176 16,-5 12 48-1,-8 4 464-15,-2 9 889 0,-3 4 535 16,0 0-144 0,0 11-535-16,-8 12-737 15,-5 11-424-15,6 3-16 0,1-3-16 16,6-4-64-16,0-6-8 16,2-8 8-1,14-8-8-15,-3-6-40 16,4-2-24-16,0 0-72 0,-1-16-64 15,-2-8-152-15,1 0-313 16,-4-1 9-16,-4 8 272 0,-1 4 264 16,0 8 72-16,-6 5 48 31,0 0 8-31,0 0 48 0,0 1 32 15,0 8 0-15,0 1 72 16,0-4-64-16,2-4-88 0,3-2 0 16,0 0-568-16,1-23-664 15,1-6-72-15,-1-12-865 31,-6-4-1712-15,0-2 1449-16,0 2 1248 0,0 2 1184 0,0 5 184 16,0 6 1304-16,0 8 520 0,0 6 113 15,0 7-201-15,0 8-167 16,0 3-505-16,0 0-432 31,0 20-320-31,0 14 88 0,0 10 168 16,3 6-167-16,5 1-217 0,5-4-232 15,5-4-72-15,-2-9-56 0,2-8 48 16,1-6-56-16,1-8 8 15,-1-8-8-15,4-4-200 16,-1 0-1089-16,4-36-727 16,-2-1-2033-16,-6 3-2400 31</inkml:trace>
  <inkml:trace contextRef="#ctx0" brushRef="#br0" timeOffset="13616">18306 6110 5249 0,'0'0'3176'0,"0"0"-1103"16,0 0 215-1,0 0-135-15,0 0-649 0,0 0-808 0,-43 42-152 16,23-6 24-16,3 6-168 31,4 3-127-31,6-4-81 0,4-3-72 16,3-8-112-16,0-5 40 15,11-9-48-15,10-6-72 0,7-6 64 32,-1-4-80-32,4 0-361 0,8-28-1087 0,-10 1-2833 15,-7 1-5785-15</inkml:trace>
  <inkml:trace contextRef="#ctx0" brushRef="#br0" timeOffset="18049">9129 6770 5705 0,'0'0'2392'0,"0"0"-967"0,0 0-161 0,-18 2 48 16,15-2 64-16,1 0-175 16,2 0-273-16,0 0-224 15,0 0-48-15,0 0 136 0,0 0-248 31,0 0-264-31,0 0-168 32,0 0-112-32,0 0-56 0,13 0-40 15,8 0 96-15,3 0 0 16,5 0 8-16,-1 0 72 15,-1 0-80-15,-1 2 16 0,-2-2-16 0,-4 2 16 16,-3 0-8-16,-5-2 57 16,-4 2-57-1,-3-2 0-15,-2 0 56 0,-3 0-56 0,3 0 112 16,-3 0-24-16,0 0-72 15,0 0-24-15,0 0-1025 0,-11 0-2727 16,-5 0-4186-16</inkml:trace>
  <inkml:trace contextRef="#ctx0" brushRef="#br0" timeOffset="18676">9059 6896 3184 0,'0'0'2137'0,"0"0"-553"0,0 0 192 16,0 0 33-16,0 0-441 0,0 0-552 15,0 0-336-15,0 0 80 16,29-2 1-1,-11 2-121-15,1 0-40 16,4 0 72-16,0 0-88 16,1 2-96-16,2 2-136 15,-5 0-32-15,1-2-24 0,-4 2-88 16,1 1 88-16,-2-3 24 0,0 0 48 15,-5-1 16 1,-3 1-8 0,1 0 72-16,-7 0-72 15,2-2 24-15,-3 2-80 0,-1-2-24 16,3 0-80-16,-4 0 96 15,1 0-64-15,2 0-48 0,6 0-376 32,0 0-2256-32,-2 0-4066 0</inkml:trace>
  <inkml:trace contextRef="#ctx0" brushRef="#br0" timeOffset="32819">4568 10245 8913 0,'0'0'3001'16,"0"0"-1705"-1,0 0-175 1,0 0 191-16,0 0-96 0,0 0-384 16,0 6-408-16,0-6-240 0,0 0-64 15,3 0-56-15,2 2 40 0,2 0-32 16,-1 0 25-16,4 0 55 31,3 0-24-31,1 0-8 16,6 0-16-16,5 0-40 0,8 0 8 15,7-1 32-15,9 2 48 16,5-1-32-16,5 2 0 0,5 0 32 15,4 0-56 1,-2 0 64 0,4-2-80-16,1 0-64 0,-5-2 120 15,3 0-72-15,2 0-8 16,-1 0 8-16,1 0-56 0,3 0 96 15,-1 0-104-15,0 0 72 32,-2 0 56-32,-5 0 40 31,-2 0 112-31,-4 0-104 0,-3 0-72 15,-6 0-40-15,-7 0 40 0,-10 0 40 16,-8 0-72-16,-10 0-8 16,-10 0-8-16,-1 0 40 0,-5 0 72 31,0 0-168-31,-11 0-320 0,-13 2-1696 0,-5 6-11523 0</inkml:trace>
  <inkml:trace contextRef="#ctx0" brushRef="#br0" timeOffset="35005">8667 11281 6905 0,'0'0'2729'16,"0"0"-1777"-16,0 0-816 15,0 0 24 1,0 0 816-16,0 0-160 16,0 0 32-16,147 15 169 0,-94-13-393 15,18-2 88-15,28 0-88 16,36 0-88-1,33-2 0-15,10-9-208 16,-5 3-104-16,-20 6-152 16,-38 2 32-16,-28 0 160 15,-24 0 161-15,-15 0-241 0,-2 0-80 16,2 0 40-16,-1 4-136 0,-12 0 88 15,-10 3-96-15,-8-1-120 0,-17 4-1393 32,0-5-2592-32,0 1-7185 0</inkml:trace>
  <inkml:trace contextRef="#ctx0" brushRef="#br0" timeOffset="41201">8849 12290 6913 0,'0'0'3113'0,"0"0"-2025"16,0 0-216 0,0 0 488-16,0 0 49 15,0 0-441-15,0 0-440 16,0 0-328-16,0 0 0 0,0 0 8 15,0 0-88-15,0 0 8 0,0 0-120 16,5 0-8 0,6 0 8-16,6 0-16 0,8 0 8 15,6 6 0 1,11 0 0-16,7-1 0 15,10 1 0-15,6-3 168 0,4 1 96 16,2 0-256-16,-6 0 64 16,-2 3-56-16,-7-3-16 15,-1 2 16-15,-6-1-8 16,-4 1 0-1,-6 0 48-15,0 1-32 0,-7-3 24 16,-3 2 32-16,-3-3 16 0,-4 3-24 16,-5-4 8-16,-3 2-64 31,-3-1-8-31,-7-3 40 0,0 2-48 15,-4 2-168 1,-4-2-1808-16,-11 4-8394 0</inkml:trace>
  <inkml:trace contextRef="#ctx0" brushRef="#br0" timeOffset="46488">12329 13349 7521 0,'0'0'2985'0,"0"0"-1681"16,0 0-792-16,0 3-48 0,0-3 608 15,0 1 185-15,0-1-289 16,0 0-472-16,0 2-216 0,0-2 48 16,0 0-64-1,0 0-128-15,12 0-128 0,10 2 56 0,6 2 72 16,12-2 208-16,10 2-96 31,13-2 48-31,8 0-71 16,7-2-41-16,6 2 72 0,0-2-160 15,0 0-24-15,0 0 24 16,-7 0-96-16,-6 2 72 0,-11 0-64 15,-7 3 40-15,-11-3-32 32,-9 0 40-32,-12-2-40 0,-10 0-8 15,-5 1 48-15,-6-1 32 0,0 0 280 16,0 0 32-16,0 0-128 15,0 0-272-15,-17 0-864 0,-1 0-1985 16,0 0-4936-16</inkml:trace>
  <inkml:trace contextRef="#ctx0" brushRef="#br0" timeOffset="58576">4554 10311 6937 0,'0'0'3025'0,"0"0"-865"15,0 0-544-15,-38 2-167 16,21-2-169-1,-1 0-600-15,-5 0-136 16,-1 0-8-16,-7-4-216 0,-3-2-111 16,-1-2-17-1,-5 0-144 1,1 0-40-16,-3-1 0 15,0 4 48-15,-5-3-48 0,5 0-8 0,0-3 0 16,2-2 0-16,-2-1 0 16,1-4-8-16,-1-5-64 0,2-1-48 15,1-3 16-15,-3-1-17 16,5-2 1-1,-2 0 64-15,5 0-8 0,2-1 56 0,3 3 8 32,2 0 8-32,2 0 0 0,3 0 80 15,2 0 0-15,3-2-72 16,4-1-8-16,1 1 48 15,9-2-48-15,3 0-8 16,0-4 0-16,5-3-120 0,24-6 40 31,11-1-8-31,12-4 80 0,5-1 0 16,9 8-48-16,2 5 48 15,1 8-64-15,-3 3 72 16,4 9-80-16,1 2 80 0,-2 2 0 16,7 2 0-16,0 2-8 15,6 2 8 1,6 0 0-16,2 2-40 0,4 2 40 15,-1 2 0-15,-4 2 0 16,-2 0 0-16,-11 0 40 16,-1 0-40-16,-8 0-16 0,3 0 16 15,-1-4-8 1,1 2 8-1,-2-1 0-15,-1-2 8 0,-4 3-16 0,-6 2 0 16,-1 0 8-16,-2 0 0 16,-3 0 8-16,1 8-8 15,1 0-16-15,-3 0-48 0,4 2 64 31,-4-3 8-31,0 0-8 0,-3-1 8 16,3 0-8-16,-2-2-8 16,2 3 0-16,4-2-40 15,2 3 32-15,1-2 8 0,2 0 8 16,1-1-8-16,1 1 0 31,-7-3 8-15,-3 1 0-16,-2 0 0 0,-2 2 0 0,0 1 0 15,1-1 8-15,0 1-8 16,2-1 0-16,4 0 8 0,-1-1-8 15,0-1 8-15,4 0 40 32,1-2-40-32,0 0 0 0,-1 1 0 15,1 1 0 1,3 2 0-16,-1 3-8 15,1-1-64-15,9 1 64 16,-2 2 8-16,4 1 0 0,6-1 0 16,-2 2 0-16,6-1 40 15,4 2-48-15,-4 2 8 0,-3-2-8 16,-3 0 0-1,-3-2 0-15,-7-2 0 0,-1-2 0 0,-1-2-8 16,-6 2 16-16,-1 2-8 0,-4 4 8 31,-9 4-8-31,-4 7 8 16,-9 5 0-16,-7 8-8 0,-6 1-312 15,-13 1-184 1,-2 3 224-16,-3-5 64 0,0-2 112 0,-20 0 88 16,-2-2 0-16,-9 1 8 31,-11 1 0-31,-6 1 48 15,-10 3 104-15,-12 5 48 0,-11-1-120 32,-25 2 24-32,-38 0 8 15,-40-8 144-15,-13-6-128 0,3-16-56 16,13-8-24-16,18-8-48 15,10 0 104-15,-1-12-56 16,9-8 24-16,11-6 32 0,5 0 16 16,4-2 233-16,20 2-105 0,17 8-40 15,20 4-48 1,6 1-72-16,-7 4-8 0,1 1-80 15,-5 4-24 1,12 4-392-16,0 21-697 16,12 13-1439-16,9 5-5258 0</inkml:trace>
  <inkml:trace contextRef="#ctx0" brushRef="#br0" timeOffset="61406">7622 12335 7985 0,'0'0'2313'0,"0"0"-1409"16,-124 38-16-16,57-23-240 15,-7 2 40-15,-8-2 49 0,-7 0-249 16,0-3-112 0,-1 2-24-1,7-2 104-15,6-1 104 16,4 2-176-16,0-1-120 0,2-5-72 0,0 2-16 15,0-5-24-15,2-2-40 32,-4-2-8-32,0 0-48 0,6 0-48 15,-3 0-8-15,1-2 0 16,3-2 8-16,3 0-8 15,4-3 0-15,0 2 8 0,4-3 56 16,-2-2-64-16,2 0-16 0,0-2 16 16,4-1 0-1,-3 4-8 1,0-1 8-16,0 4 0 15,1 1 0-15,-4 3-8 0,4 0 0 16,-11 0-88-16,-6 2-104 16,-9-2-344-16,-3 0-320 0,-1 0 616 15,1 1 248-15,0-1 8 31,2 0 0-31,3 2 8 16,7 0 88-16,4 0-8 0,10 0-88 16,2 0 64-16,6 0 0 15,3 0-64-15,3-2-8 0,6-2 0 16,2-2-8-1,5-3-8 1,3 0-40-16,-1-6-48 0,1 1 104 16,-1-4-48-16,-2 2 40 0,1-2-104 15,1 2 104-15,-2-2-144 16,1 1 24-16,-1-4 128 15,0 3-8-15,0-2 8 16,1 0 0 0,1-1-80-16,0 2 8 0,2-1 72 15,3-1 0-15,1 0 0 0,3-3 0 16,0-5-120-16,7-1 40 15,6-4 72-15,3-4-64 0,2-6 72 32,2-4-56-32,21-2 56 31,3-3-72-31,9 2 72 0,9 0-8 0,2 2 0 0,8 2-16 15,7 4 24-15,4 0 8 16,11 3 152-16,9 0 32 0,6-1 16 31,25 0-152-31,21-1 40 16,26-3-88-16,-9 9 136 15,-35 10-88-15,-32 12 48 0,-22 2-96 16,9 2-8-16,18 0-8 16,13 0 0-16,0 2 8 0,16 4 80 15,18 4-80 1,16 0 88-16,-14 0-80 15,-26 0 0-15,-33 0 0 0,-13 0 48 16,10 2 16-16,18 0-64 16,7 0 40-1,-3-2 0 1,-8 0-48-16,-6 0-8 0,-7 0 8 0,-2 0 216 15,-2 0 32-15,0 0-88 16,0 2-64-16,-4 4 8 0,4 1-40 31,-1 0 88-31,0 3-96 0,-2 0-48 0,0 2 0 16,-5-2-8-1,3 1-8-15,1-4 8 16,-4 1 0-16,8-2 8 0,-2 2 40 16,4-1-40-16,7-2-8 15,-1 1-8 1,4-2 0-1,-6 2 8-15,-6 3 0 0,0-1 0 16,-5-1 8-16,-2 6-8 16,-2-1 0-16,2 1 0 0,-4 4 0 15,2 1 0-15,-4-2 8 16,2 0-8-16,0 0 64 15,-2-2-48-15,-5-2-16 0,-2 0-48 32,2-4 48-32,-4 0 56 0,1 0-56 15,-2 0 8-15,-5 0-8 0,-1 2-8 16,-2 0 8-16,-3 0 0 15,0 0 8-15,-3 4 0 16,-2-2-8 0,-1 4 0-16,1 0 0 15,0 2 0-15,-1-2 16 16,-1 3-8-16,1-2 0 0,-4 0-8 0,0 0-8 15,-6 4 8-15,0-2 8 16,-7 3-8-16,-1 3 8 16,0 1-8-1,-5 2 0-15,1 0 0 31,-6 0 0-31,2 3 0 0,-7-6 0 16,2 3 0-16,-5 0 8 16,0 0 40-16,-5 0 0 15,-9 3 40-15,-2-3-88 16,-2 0 16-16,2 0 40 0,-2-4-56 15,2 0 0-15,-4-2 8 0,3-4 0 16,-3 0 80-16,-2-2-88 16,-6 0 0-16,-3 0 8 15,-4-2 40-15,-5-1-32 0,4-2 72 31,-1-3 0-15,1 1 144-16,6-1-47 0,-1-3-25 0,2 1-40 16,0 0-112-16,-2 1 80 0,-4-3 0 15,-6 0-80-15,-4-4 40 16,-11 0 32-16,-7 0-72 15,-2 0-8 1,0-6 8-16,-4-3-8 16,8 1 8-16,-2 2 0 0,4 1-8 15,5 1 128-15,-3-3-56 16,4 1-24-1,-1-2 16-15,-5 1-56 16,-1-2 56-16,-1-1-64 0,2-2 0 16,8 4 8-16,-1 0-8 15,5 2 8-15,4 2 0 0,-1 4-8 16,0 0 0-16,-4 0 8 15,-4 4 0-15,4 10-8 16,1 0 0 15,3 0 0-31,1-2-120 16,4-2 72-1,0-2 32-15,5-1-24 0,-4-3 40 0,0 0 8 16,1-3 0-16,2 1 0 16,-1-2 0-16,1 0-8 0,2 0 0 15,3 0 0-15,1 0 8 16,4 0 0-16,-2 0 8 15,4-3-8-15,1-1-8 16,2-3 8-16,3 3-8 0,4 2 0 16,-2 2 0-16,1 0 8 0,2 0-8 15,1 0 0 1,1 0-8-16,-1 0 0 15,0 0 8-15,1 0-8 16,2 4 8-16,-2 1-8 0,2-3 8 16,2 0 0-1,1 0-8 1,0 0 8-16,3-2 0 0,2 0 0 0,0 0 0 15,0 0 0-15,0 0-8 16,0 0 0-16,0 0-312 16,0 0-561-16,0 1-1087 0,4 3-1257 15,-4 0-3544 1</inkml:trace>
  <inkml:trace contextRef="#ctx0" brushRef="#br0" timeOffset="64387">7948 14354 4352 0,'0'0'6002'16,"0"0"-4458"-16,0 0-224 0,-144 39-103 15,90-26-241-15,-11-1-80 0,-5 2-296 16,-10-2-336-16,-3 0-8 31,1 0-192-31,3 0 288 16,3 0 368-16,5 0-151 0,3 0-57 15,2 0-72-15,-2 0-40 0,-3-2-160 16,-5 0-72-16,-3-2-24 16,-8-2-136-16,-9-4 64 31,-18-2-24-31,-28 0-40 0,17 0-8 15,11 0 0-15,23 0-40 16,20-2-40 0,-8-4 80-16,-5 0 0 0,10 2 0 0,3-1 0 15,9-2-8-15,1 1 8 31,6 0 0-31,-1-2-8 0,1 0 8 16,1 0-16-16,-2-2-40 16,-2-2 32-16,0-2-48 0,1 2-120 15,-6 0 0-15,0 4 88 0,-8 4-40 16,0 4 24-1,0 0-8 1,1 0-72-16,-1 8-256 0,8 0 304 16,2-6 144-16,5-2-120 15,1 0 80-15,1 0 40 0,-1-2-80 16,1-10 80-16,-5 0-40 0,6 0-209 31,0 2-103-31,3 2 288 16,8 3 8-16,1 1-136 0,4 4 40 15,3 0 72-15,5-1 32 16,3-1 56-16,2-4-48 0,-2-2-8 31,2-5 40-31,0 0 8 16,1-8-136-16,2-3-40 0,0-6-192 15,7-2-200-15,-1-6 48 16,7-2 96-16,2-4 256 0,4-4 32 15,2-2-80-15,0 2 96 16,0 1 120 0,11 2 0-1,4 0 0-15,4 1 8 0,4 2-8 16,1 0 8-16,7 0 0 15,8-1 0-15,7-2 152 0,13-6 24 16,18-7 40-16,7-2 160 16,15-2 32-16,6 3-208 15,1 10-104 1,-1 4-88-16,0 11 216 0,2 6-120 15,-1 7 56-15,-1 0-144 16,2 6 104-16,-7-2 56 0,3 4 24 16,15-4-72-16,16 4-48 15,21 0-32 1,-16 3-32-1,-27 4 408-15,-35 6-128 0,-17 0-200 0,8 0-96 16,16-2 200-16,12 1-40 16,5-4 1-16,-1 1-9 0,1-2-104 15,0 2-40-15,-3 0 0 31,-6 0 48-31,-5 4-40 16,-3 0-8-16,-3 0-8 0,-3 0 8 16,-2 0 8-16,1 0-8 0,1 2 0 15,2 0 8-15,1 2 32 31,3 0-48-31,-6-2 0 16,2 2-8-16,1 0 0 0,-2-2-40 16,0 2 40-1,-1 0 8-15,-1 0 0 0,-1 0 0 0,0 0 8 16,0-2-8-16,-10 0 8 15,-1 0-8-15,-4 0 8 32,-4 3-8-32,-7 0 8 0,-2 5-8 0,-1 2 0 15,-5 2 0-15,0 4 0 16,0 4 0-16,-5 1 8 0,4-1-8 15,-1-1 0-15,-5 0-88 16,3 1-40 0,-4-3 72-1,-4 4-89-15,-1-1 1 0,-3 4 48 16,-3 2 96-16,-2 3 0 0,-4 3 16 15,-2 3 32-15,-4 1-48 16,1-2-48-16,-3 0 40 16,-1-4 8-1,-1-6 0-15,1 1 0 16,-5-5 8-16,-3 4-8 0,0 6 8 15,0 4 0-15,0 4 0 16,-8 7 48 0,-3 0 64-16,-9 0-112 0,-2-2-8 0,-6 0 105 31,-6-5 71-31,-4-4-64 0,-14 2 16 15,-13-1-56-15,-9 0-72 16,-5 1 8-16,-2-2 48 16,0 0-48-16,6-1-8 15,2-3 120-15,3 0 16 0,-1-7 72 31,0 0-32-31,2-5-8 0,4-6-96 16,6-4-72-16,7-8 0 16,7-2-168-16,-1-4-344 0,13-14-825 15,5-6-3728-15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2:16:58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6763 11622 2512 0,'0'0'2401'0,"0"0"-841"16,0 0-120-1,0 0-104-15,0 0-271 16,-8 0-321-16,8 0-304 0,0 0-200 16,0 0-64-16,0 0-40 15,0 0-8-15,0 0-32 0,0 0-72 16,0 0-16-16,11 0 40 31,5 7-40-15,4 1 56-16,2-2-64 0,6 1 48 0,2-3-48 15,7-2 48-15,2 1 48 0,2-3 112 16,1 0-56-16,-2 0-16 15,0 0 8-15,-1 0-8 32,0 0-72-32,3 0 48 15,0 0-16-15,0 0-8 0,0-3 24 16,-3-1-56-16,6 0 24 0,-3 0-64 15,5-3 89-15,4-1 247 16,4-3 384-16,3 2-104 16,2 1-352-16,-3 1-96 0,-3 3-184 31,3 2 48-31,-4 2-40 0,1 0 72 15,-1 0-72-15,5 0 72 0,0 0-16 16,2 0 96-16,-2-2-16 16,0 0 32-1,-1-2-32 1,-4 0-40-16,0 3-56 0,-3 1 0 15,2 0-40-15,0 0 0 16,-5 0 0-16,-1 5 40 16,1 1-48-16,2-4 16 15,1 0 32-15,1-2-40 16,4 0 0-16,0 0-8 15,3 0 8-15,-1-2-8 0,-2 0 0 16,-2 2-48-16,-8 0 48 16,-1 0 0-1,1 0 0-15,-3 0 0 16,0 0 0-16,2 4 0 15,-1 0 0-15,-1 1 8 0,5 1 0 16,-5-1-8-16,-3 3 0 16,1 1 8-16,1-3-8 15,-1 2 0 1,-4-3 0-16,-1-1-8 0,-3 0-56 0,2 1 56 31,2-1-88-31,-2-2 24 0,1-2 64 16,2 2 0-16,2-2-48 15,3 0 56-15,-3 0-8 16,0 0 0-1,1 0 8-15,-1 0-16 0,-2 0 8 16,-2 0 0-16,1-2-56 16,1 0 64-16,-3 2-8 0,5 0 0 15,-4 0-8-15,2 0-40 16,-3 0 40-16,5 0 8 15,-5 0-88-15,-2 0 16 0,-1 0-40 0,-2-4 112 32,-1-1-8-32,-3 3 16 0,-5 0-48 15,-4 0 32-15,-2 2 16 16,-1 0-8-16,-3 0 0 15,-2 0 8-15,-6-2 48 16,1 2-48-16,-1 0 0 0,2 0 0 16,-4 0-72-1,5 0 64-15,-1 0 0 16,5 0 8-16,-2 0 0 15,-1 0 0-15,-1 0-200 16,-5 0-1192-16,-10 0-2801 0,-16 2-4257 16</inkml:trace>
  <inkml:trace contextRef="#ctx0" brushRef="#br0" timeOffset="8207">12074 11580 1384 0,'0'0'3040'0,"-3"0"-1183"15,3 0 47-15,-2 0-207 0,2 0-457 0,0 0-688 16,0 8-528 0,13 13-24-16,21 11-64 15,15 9 64-15,12 8 64 16,12 5 96-16,1 3 48 15,4-2 16 1,-7-1 32-16,-7-3-104 0,-6-6 48 0,-11-9 120 16,-6-4 8-16,-11-5 56 0,-7-7-87 31,-5-6-9-31,-7-4-64 15,-6-4-80-15,-4-4-16 16,-1-2-128-16,0-10-576 0,0-16-1361 31,2-6-7241-31</inkml:trace>
  <inkml:trace contextRef="#ctx0" brushRef="#br0" timeOffset="8801">14986 11416 5153 0,'0'0'3048'16,"0"0"-1631"-16,0 0-65 16,-115 119-144-16,62-53-160 31,-12 10 137-16,-1 6-265-15,-2 1-504 0,2-10 96 0,6-12-264 0,10-18 64 16,8-13-72-16,4-13-136 0,4-9-104 16,0-8-160-16,6 0-504 15,3-36-960 1,8-2-745-16,6-3-5489 31</inkml:trace>
  <inkml:trace contextRef="#ctx0" brushRef="#br0" timeOffset="9226">14175 11908 536 0,'0'0'5017'0,"0"0"-2761"0,0 0-183 15,0 0 63-15,0 0-360 16,0 0-647-16,0 0-521 0,-32 39-512 0,14-7-96 15,4 2 16 1,-2 0-8 0,1-7 8-16,5-5-8 15,4-10 56-15,3-5 0 0,3-2-64 16,0-1-200-16,16-2-48 15,18-2 144-15,9 0 96 0,11-4-288 16,33-33-673 0,-16 3-887-16,-8-2-3393 15</inkml:trace>
  <inkml:trace contextRef="#ctx0" brushRef="#br0" timeOffset="9830">12914 11953 1424 0,'0'0'2880'15,"0"0"-663"-15,0 0-145 0,0 0-279 32,0 0-673-17,0 0-544-15,0 0-472 0,-5 60-104 0,29-11 0 16,7 9-8-16,3 6 8 15,8 0 0-15,-3-5 56 0,-5-8-56 16,-4-6 0-16,-10-11 0 31,-6-10 72-31,-10-8 344 0,-4-9 728 16,0 0 833-16,-26-5-401 15,-23-2-960-15,-17 0-616 16,-71-16-896-16,14-7-1840 0,-1 4-3562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30:4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10308 4842 3288 0,'0'0'5649'0,"0"0"-4280"15,0 0-569-15,0 0 344 0,0 0 576 16,0 0-199-16,-4 0-593 15,4 0-352 1,0 0-248-16,0 0-64 16,0 0-64-16,4 0-72 15,21-5-32-15,17-7 376 0,42-8 49 16,46-3-201-16,41 0-80 15,27 1-72-15,3 5-48 0,-6 7 0 32,-19 5 256-32,-18 3 56 15,-33 2-248-15,-33 0-120 0,-29 0-64 16,-10 4 8-16,7 3 40 31,-2 3 48-31,2 1 24 0,-14-2-48 16,-10-1 32-16,-12 1-32 15,-8-5-16-15,-8 0 8 16,-4-2-24-16,-4-2-40 0,0 2-1144 15,0-2-3065-15</inkml:trace>
  <inkml:trace contextRef="#ctx0" brushRef="#br0" timeOffset="12628">6031 8630 7945 0,'0'0'2953'0,"0"0"-1801"32,0 0-200-32,0 0 241 0,0 0 191 15,0 0-224-15,0 0-376 16,0 0-368-16,0 0-48 15,0 0-64-15,0 0-63 0,0 0-73 16,2 0-72 0,1 0-40-1,2 0-8-15,3 0 24 0,5-2 120 16,5-1 80-16,4-1-96 15,4-2 16-15,2-3-16 16,5 1-24-16,3 1 40 0,4-1-24 31,1-1-56-31,1 1 16 16,-2 3-24-16,-3-1 80 0,2 2-56 15,-3 0 24-15,1 1 8 0,-2-1-32 16,-1 2-32-16,0 0-8 16,-2 2 16-16,1 0-32 0,-3 0-64 15,4 0 64 1,-3 0 0-1,4 0-8-15,-4 0 8 0,3 0 48 16,-3 0 32-16,-4 0-56 16,4 0 24-16,-2 0-72 0,0 2 32 15,0-2-8-15,-1 2-64 0,1 0 40 31,-2-2-48-15,-4 0 48-16,4 2-40 0,-3-2 0 0,-1 0 0 31,3 0 0-31,0 0 0 16,1 0 57-16,1 0-57 0,5 0 0 15,3 0 0-15,1 0 0 16,2 0 200-16,-4 0-88 0,-2 0-64 31,-7 0-40-31,-2 0 32 0,-6 0-48 0,-2 0 8 16,-3 0 0-16,-2 0-8 0,0 0 64 15,-3 0-56-15,-1 0 104 32,1 0-24-32,-5 0-80 0,-3 0 56 15,0 0-8-15,0 0 24 16,0 0-8-16,0 0 96 15,0 0 0-15,0 0-48 0,0 0-48 16,0 0-64-16,0 0 40 16,0 0-48-1,0 0 0-15,0 0 8 0,0 0 0 16,0 0 40-16,0 0 24 15,0 0-72-15,0 0-504 16,0 0-817-16,0 0-943 0,-14 0-2441 16</inkml:trace>
  <inkml:trace contextRef="#ctx0" brushRef="#br0" timeOffset="44499">13985 6785 13066 0,'0'0'4753'0,"0"0"-3632"0,0 0-593 31,0 0 256-16,0 0-152-15,0 149 40 0,0-79-80 0,11 7-288 16,0-5-168-16,1-5 16 16,-1-8-136-16,2-7 128 15,-3-12-136-15,-2-12-8 0,-3-7-296 16,-1-14-400-16,-2-7-456 15,-2 0-480-15,0-62-329 0,-3 2-3632 16,-12-6-3761-16</inkml:trace>
  <inkml:trace contextRef="#ctx0" brushRef="#br0" timeOffset="44735">13965 6854 7281 0,'0'0'4857'0,"0"0"-2624"16,0 0-241-16,0 0-320 0,0 0-663 16,0 0-481-1,0 0-328 1,7-52-120-16,17 44-32 0,2 3-48 15,5 3 8-15,-1 2-8 0,-1 0 8 16,-4 7-8-16,-8 9 0 16,-7 4 136-16,-8 10 32 0,-2 6-8 31,-5 2-24-31,-15 2-136 15,-2-7-320-15,2-10-672 0,4-21-289 16,5-2-1639-16,5-6-5170 0</inkml:trace>
  <inkml:trace contextRef="#ctx0" brushRef="#br0" timeOffset="44932">14248 6759 4945 0,'0'0'2432'16,"0"0"-447"-16,0 0 143 15,0 0-344-15,0 0-135 0,0 0-273 16,53 133-376-16,-41-67-168 31,-3 8-328-15,-2 5-263-16,-2-5-145 0,-2-4-96 0,0-12-128 0,2-10-657 15,-2-12-631-15,-3-13-2385 16,0-16-2960-16</inkml:trace>
  <inkml:trace contextRef="#ctx0" brushRef="#br0" timeOffset="45193">14272 6800 9033 0,'0'0'4017'0,"0"0"-3481"16,0 0 233-16,0 0 15 15,0 0-232-15,0 0-296 16,0 0-128-16,0 0-112 0,0 0-8 15,120 12 40-15,-99 8-40 16,-10 8 168-16,-1 2 160 16,-9 4 104-1,-1 2-16-15,-1 0-176 16,-17-4-248-16,-5-6-72 0,-6-14-832 15,5-7-1096 1,3-5-4154-16</inkml:trace>
  <inkml:trace contextRef="#ctx0" brushRef="#br0" timeOffset="45513">14523 6718 11082 0,'0'0'4513'0,"0"0"-3865"0,0 0-128 15,0 0 200-15,0 0-272 16,0 0 369-16,0 0-273 16,0 0-288-16,140-34-152 0,-103 20-32 15,-1 1-72-15,-2 6-152 16,-5 3-584-1,-13 4-1113-15,-8 0-2696 16,-8 4-2128-16</inkml:trace>
  <inkml:trace contextRef="#ctx0" brushRef="#br0" timeOffset="45688">14658 6776 10818 0,'0'0'2640'0,"0"0"-1479"0,0 0 543 16,0 0 40-16,-1 148-831 15,1-84-481-15,4 6-432 16,5 26-40-16,2-17-1625 0,-5-15-4368 0</inkml:trace>
  <inkml:trace contextRef="#ctx0" brushRef="#br0" timeOffset="55807">15944 6224 11242 0,'0'0'3897'16,"0"0"-3273"-16,0 13 128 0,0 12 616 0,0 14-151 15,0 7-529 1,0 4-376 0,0-4-168-16,5-5-88 15,-1-12-48-15,4-9-8 0,4-5 0 16,-1-10 0-16,0-5 0 15,1 0-16-15,4-12-56 0,2-12 72 16,-1-8-8-16,1-3-120 31,0 1 0-31,0 1-56 0,-5 2-24 16,-2 7-24-16,-3 7 48 15,0 7 120-15,0 5-8 0,-6 5-24 16,7 0 32-16,-4 13 64 16,2 4 192-16,1 2 32 31,3 1-72-31,-4-4-80 0,2-2-64 15,-1-6-8-15,4-2-256 16,2-6-1529-16,-3 0-2808 0,-4-10-3584 0</inkml:trace>
  <inkml:trace contextRef="#ctx0" brushRef="#br0" timeOffset="56312">16275 6237 4488 0,'0'0'6298'0,"0"0"-4586"31,0 0-984-31,0 0 417 16,0 0 31-1,0 0 120-15,0 0-304 0,8 68-280 0,-3-38-247 0,-4 0-217 16,-1 0-144-16,0-7-40 15,2-2-64-15,-2-10 0 32,0-4 8-32,0-3 64 0,0-4-64 15,0 0 80-15,0 0-72 16,3-16 24-16,4-11-32 0,4-5-16 15,2-4-56-15,3-1-136 16,2 5 80-16,-2 5 24 16,-2 12 16-1,-1 4 16-15,-3 9 8 0,-2 2-48 16,3 0 104-16,-6 17 136 15,2 2 136 1,1 3-120-16,-2 3-64 0,1-3-24 0,-1-1-64 16,1 4-320-1,-6-7-1993-15,-1-4-7441 16</inkml:trace>
  <inkml:trace contextRef="#ctx0" brushRef="#br0" timeOffset="57714">17089 6080 6665 0,'0'0'4113'31,"0"0"-2209"-31,0 0 105 0,0 0 87 15,0 0-135-15,-136-70-769 32,115 70-408-32,-2 28-392 0,6 12-240 15,4 10-56-15,3 4-88 0,8-6 0 16,2-7-8-16,0-13-64 15,17-11-344-15,5-11-368 0,4-6-480 16,-2-6-545-16,2-18-175 16,-3-8-665-16,-4 0-167 15,0 6 1151-15,-2 8 1657 0,-3 13 232 0,-1 5 1273 31,-2 5 407-31,2 18-120 16,0 0-327-16,2-1-137 0,-1-5-288 16,4-7-424-16,0-10-248 15,0 0-64-15,1-4-160 0,-6-17-23 31,-5-3-121-31,-2-2 0 16,-6 4-137-16,0 2-71 0,0 7-8 16,0 2 72-16,0 7 88 15,0 2-64-15,0 2-104 16,0 0-248-16,0 0 216 0,5 0 184 15,2 0 64-15,-2 0 8 32,-1 0 0-32,1 0 0 0,-3 0 8 15,1 0 64-15,0 0 8 16,1 2 0-16,0-2-72 15,0 0-8-15,4 0 48 0,0-16-40 16,0-4 0-16,2-4-8 16,-2 1 0-1,1 8-8-15,-1 5 8 0,-1 6-8 16,3 4 0-16,-4 0 8 15,0 12 168-15,-2 3 56 16,-3-2-128-16,1-1-16 0,3-6-40 16,-2-5-40-1,0-1-16-15,2 0-96 16,0-1 24-16,1-11 80 0,2 0-40 15,4 0-40-15,-1 6 24 16,0 4-16-16,1 2 8 16,-3 0 72-16,1 11 0 0,-5 4 96 31,0-3-40-31,1-2-8 15,-1-6-48-15,1-4 0 0,1 0-248 16,-1-7-128-16,4-12-376 16,-2-3-304-16,2-3 55 0,-2 6 569 15,3 4 304-15,-1 8 128 31,-2 7 296-31,2 0 393 0,-2 0 71 16,-2 4-136-16,2 1-344 16,0 1-280-16,-4-6-8 15,4-2-1064-15,1-15-1089 0,-2-6-2656 0</inkml:trace>
  <inkml:trace contextRef="#ctx0" brushRef="#br0" timeOffset="57965">17685 5599 6161 0,'0'0'4161'16,"0"0"-2089"-1,0 0-399-15,0 0-233 0,0 0-216 16,0 0-80-16,48 62-47 16,-27-8-345-16,0 16-48 15,8 28-160-15,5 29-272 0,-3-9-152 0,-7-12 272 16,-3-22 136-16,-5-25-184 15,-3-1-176-15,2-4-56 0,-6-14-104 32,-9-14 56-32,0-14-64 15,-13-12-240-15,-21-2-1064 16,-29-60-976-1,5 2-3586-15,5-6-6288 0</inkml:trace>
  <inkml:trace contextRef="#ctx0" brushRef="#br0" timeOffset="58509">17521 5938 9858 0,'0'0'4168'0,"0"0"-3335"0,0 0-553 0,0 0 168 0,0 0 40 16,0 0-128-16,114-55-168 31,-74 46-48-31,0 0-136 15,1 3 48-15,-4 2-8 0,-8 4-8 16,-2 0-40-16,-7 10 88 16,-6 12 136-16,-7 5 64 0,-1-3-176 15,1-2-16-15,4-6-80 16,2-7-32-1,3-9-24-15,-1 0-176 16,1-5-176-16,1-20 112 0,-5 0-296 16,-1-3-128-16,-6 0 368 15,-5 7 232 1,0 6 104-16,0 6 80 0,0 7 488 15,-5 2-48-15,-1 0-224 16,1 0-24-16,5 0-272 16,0 0-104-16,0 0-272 0,5-8 80 15,6 2 232-15,3-1 48 16,-2 2 8-16,2 3-40 15,-1 2 48 1,2 0 0-16,-1 14 136 16,-2 4 144-16,-6 4 16 0,-1 1-120 15,0-8-32-15,-4-4-64 16,-1-7-24-16,0-4-56 0,0 0 48 15,0-2 200-15,0-17-72 32,0-3-176-32,4-1 0 15,0-2-360-15,3-1-600 0,7-6-824 16,-2 4-945-16,-4 6-2504 0</inkml:trace>
  <inkml:trace contextRef="#ctx0" brushRef="#br0" timeOffset="59702">18198 5635 4705 0,'0'0'4200'15,"0"0"-2055"-15,0 0 199 16,0 0-975-16,0 0-345 0,0 0-336 15,76 0-304-15,-60 0-192 16,-1 0-72-16,-2-4-120 16,-5 2-128-1,-3-4-328-15,-5 1-88 16,0-1 240-16,0 1-304 0,-4 1 224 15,-4 4 384-15,-1 0 128 0,4 4 552 16,0 20-352-16,2 10-96 16,1 6 344-16,2 4-72 0,0 0-216 31,2-4-176-31,9-10-48 31,5-8-64-31,2-10-328 0,0-7-416 0,-1-5-272 0,3-7 272 16,2-16 8-16,-2-5 279 0,-2-4 305 15,-2 0 144-15,-5-1 8 31,-6 9 288-31,-5 4 393 16,0 10 199 0,0 10 160-16,-5 0-240 0,-6 14-408 0,4 14-160 15,2 4 80-15,5 0-80 0,0-4-40 16,0-8-176-16,0-6-16 31,10-10-8-31,1-4-408 16,-1 0-376-16,1-8-208 0,-1-11-560 15,1-4-193-15,-1 1 1041 0,-2 7 712 16,-3 4 192-16,-2 11 224 0,2 0 448 15,0 0 297 1,0 6-569 0,-2 2-376-1,5-8-216-15,0 0-568 16,3-3 48-1,-6-24-497-15,3-5-263 0,-1-7 232 0,-2 0 376 16,1 3 488-16,-1 6 184 0,1 9 912 16,6 13 416-16,-4 8-464 15,-3 0 561-15,4 23-273 16,-4 7-432-16,-2 0-328 0,1 2-176 15,-3-6-136 1,6-6-80-16,-2-6-8 16,6-8-200-16,3-6-336 15,3 0 240-15,0 0 288 16,4 0 8-16,-6 0 0 0,1 0 8 15,-5 0 0-15,-4 4 96 16,-4 8 144-16,-3 4 240 16,0-2-184-16,0-2-176 0,-10-4-120 31,1-6-72-31,-1-2-728 15,0-8-376-15,-1-20-240 0,4-8-89 16,1-8-63-16,6-4 256 16,0-1 839-16,0 4 473 15,6 2 513 1,11 9 559-16,-3 8 328 0,1 10 120 15,-2 12-95-15,1 4-393 16,-6 16-136-16,0 27-16 0,-1 13-288 16,-7 12-183-16,0 2-177 15,0-6-144-15,0-8 32 16,6-14-112-16,4-14-8 15,4-11-136-15,-1-13-256 16,2-4-65-16,6-6-23 16,0-17-48-16,1-1 16 0,1 0 0 15,-4 4 368-15,-2 2 136 16,-6 2 8-16,-1 4 0 15,-9 2 200 1,-1-3 280-16,0 2-24 16,0-1-248-16,-5-2-128 0,-6 0-72 15,0 3-8-15,-4 6 0 16,-1 5 0-16,0 0-48 15,-2 22-32-15,0 8 80 0,9 6 48 32,-1 2 184-17,10-3 80-15,0-3 88 0,0-7-175 0,18-7-81 16,4-8-48-16,3-6-24 15,0-4-72-15,5-2-304 16,-5-13-1529-16,-10-2-5616 0</inkml:trace>
  <inkml:trace contextRef="#ctx0" brushRef="#br0" timeOffset="59872">19193 5840 14803 0,'0'0'3784'0,"0"0"-3615"16,0 0-169-16,0 0-817 0,0 0-3640 16</inkml:trace>
  <inkml:trace contextRef="#ctx0" brushRef="#br0" timeOffset="64593">11966 8645 8513 0,'0'0'4225'16,"0"0"-3433"-16,0 0-55 16,0 0 391-16,0 0-208 0,0 0-448 15,0 0-256-15,0 0-160 16,0 0-48-1,2 0 80-15,7 0-88 0,6 0-48 16,9 2 48-16,10 0 48 16,5 0-40-16,11-2 40 15,6 0 16-15,1 0 120 0,3 0 144 16,-1 0-72-1,-5-2-48-15,-4-4-8 16,-5 4 81 0,-5-1-17-16,-7 3-40 0,-6 0-24 0,-7 0-32 15,-6 0-96-15,-6 0 0 16,-1 0-24-16,-3 0-48 0,-4 0-168 31,0 0-2257-31,-16 0-7761 16</inkml:trace>
  <inkml:trace contextRef="#ctx0" brushRef="#br0" timeOffset="70355">21115 8527 9458 0,'0'0'4528'16,"0"0"-2423"-16,0 0 239 0,0 0-391 16,0 0-169-16,-15-4-592 15,15 4-455-15,0 0-417 16,0 0-320-1,3-2-104-15,20 2-176 0,13 0 272 16,14-2 8-16,5 2 40 16,8-2-32-16,-4-1 40 0,1-1-48 15,-3 0-96-15,-4 2-528 16,-11 0-609-1,-20 2-663-15,-15 0-3049 16,-7 6-7242-16</inkml:trace>
  <inkml:trace contextRef="#ctx0" brushRef="#br0" timeOffset="71614">5334 9471 7617 0,'0'0'3289'16,"0"0"-1617"-16,0 0-752 16,0 0-135-16,0 0-49 15,0 0-176-15,0 0-160 0,6-5-232 16,13 4 120-1,2-1 120-15,8 0-168 16,1 0-96-16,-1 0 136 0,1 0-112 16,-1 0-8-16,4-2-24 15,-4 0-32-15,1-5-8 16,1 0-88-16,8-14-8 0,-8 6-2048 31,-14-2-8018-31</inkml:trace>
  <inkml:trace contextRef="#ctx0" brushRef="#br0" timeOffset="131318">5812 10835 10458 0,'0'0'4561'0,"0"0"-3121"16,0 0-456-16,0 0 168 0,0 0 65 15,0 0-41 1,0 2-368-16,0-2-376 0,0 0-240 0,0 0-64 15,0 0-112-15,1 0-16 32,15 2-120-32,12-2-64 0,11 0 128 15,9 0 56-15,13 1 16 16,7-1 112-1,11 0 16-15,5 0-64 0,8 0-64 0,4 0 80 16,2 0-24-16,2 0-72 31,0 0 8-31,1 0 40 0,4 0 56 16,-4 0 376-16,4 4-239 15,-5-2-233-15,-4-2 120 0,-4 2 8 16,-2-2-56 0,-9 0-64-16,0 2-8 0,-5 0-8 31,-1 0 0-31,1 3-24 0,-3-1 24 0,4 2 0 15,3-2 16-15,-4 1 56 16,1-1 56-16,-8 0-80 0,-2-1 0 16,-3-1-40-1,-1 0 56-15,-1-2-48 16,2 2-16-16,2 2 8 15,1 0 0-15,4 1 0 16,-7 1 0-16,3 1 0 0,-3-1-8 16,-2 2 0-16,-12-3 8 0,-5 1-8 15,-10-1 8 1,-10-1-8-1,-13-4 8-15,-3 2 56 0,-9-2 32 16,0 0 96-16,0 0-192 16,-28 0-872-16,-3 0-1969 0,2 0-4553 15</inkml:trace>
  <inkml:trace contextRef="#ctx0" brushRef="#br0" timeOffset="132776">11209 10654 8569 0,'0'0'2457'0,"0"0"-1537"16,0 0-176-16,0 0 208 0,0 0 353 15,0 0 119-15,153-6-384 0,-92 6-360 16,9 0-224 0,3 0-79-1,3 0-89-15,1 0 88 0,-1 8-224 16,-7 0 8-1,-9-4-104-15,-7 2-56 0,2-6-200 0,-16 0-1673 16,-13 0-3832-16</inkml:trace>
  <inkml:trace contextRef="#ctx0" brushRef="#br0" timeOffset="134493">10443 11891 3504 0,'0'0'1617'0,"0"0"-865"15,0 0 96 1,0 0 776 0,0 0 217-16,0 0 15 0,5 0-248 15,-2 0-519-15,9 0-433 0,9 0 312 16,8 10 8-16,14 2-64 15,17 2-71-15,16 1-177 0,13-2-88 32,3-2-64-17,6-3-160-15,-4-3-72 0,-7-3-96 0,-9-2-136 16,-12 2-40-16,-8-2 16 15,-16 4-24-15,-11 13-752 0,-15-2-1112 16,-16 6-4602-16</inkml:trace>
  <inkml:trace contextRef="#ctx0" brushRef="#br0" timeOffset="135441">7535 12120 2496 0,'0'0'8026'0,"0"0"-5946"15,0 0-1288 1,0 0-55-16,0 0 127 15,0 0-32-15,0 0-232 0,97-16-200 16,-44 8-24-16,18 2 344 16,31 1-80-16,35-1-271 31,-11 3-25-31,-8 1-48 0,-15 0-56 15,-27 2-160-15,8 0 336 16,0 0-128-16,-11 0-144 0,-12 0-24 16,-8 0-16-16,-9 0 16 15,-12 0 0-15,-4 0-72 16,-15 0 24-16,-4 0-64 0,-5 0 40 15,-4 2-48 17,0 14-720-32,-18 0-1641 0,-10 2-12634 0</inkml:trace>
  <inkml:trace contextRef="#ctx0" brushRef="#br0" timeOffset="140139">9453 11978 8793 0,'0'0'2641'31,"0"0"-1137"-31,0 0 329 0,-17-6-225 16,15 6-360-16,2 0-384 15,0 0-463-15,0 26-305 16,13 34-24-1,16 42 112-15,2 32 160 0,1-4-88 0,-13-23-80 32,-4-33-72-32,-4-24 80 0,0 3-104 15,1-2-64-15,2-2-8 16,-1-13 0-16,-8-14-8 0,1-10 24 15,-6-7-16-15,0-5 88 16,0 0 24-16,-4-9-120 16,-19-19-424-1,-3-16-176-15,-5-18-16 0,1-13-353 16,-1-8-39-16,2-8-80 15,10 1 72-15,1 3 464 0,5 5 208 16,3 8 255-16,2 10 73 16,3 10 16-1,1 14 201-15,2 12 399 16,-1 13 104-16,1 9 216 0,0 6 8 15,2 0-112-15,-3 6-320 16,2 18-255-16,-4 10-185 16,0 4-8-16,0 3-40 0,2-5-8 31,-2-8 0-31,2-8 8 0,-4-6-8 15,4-4 16-15,-2-4 40 16,0-4 32-16,-1 1 16 16,1-3-32-16,-3 0-64 0,2 0-8 15,1-13-80-15,5-11-160 31,0-10-105-31,0-4 145 0,11-4 56 16,8 1 144-16,2 5-80 16,-1 6-24-16,1 6 104 15,-5 8 0-15,-2 7-40 0,-2 2-96 16,-4 5 128-16,-3 2-48 15,1 0 48 17,-1 0 8-32,6 2 8 0,7 12-8 0,26 30 0 0,-1-3-920 15,-4-1-4145-15</inkml:trace>
  <inkml:trace contextRef="#ctx0" brushRef="#br0" timeOffset="141137">10921 12170 8649 0,'0'0'3953'15,"0"0"-2192"-15,0 0-937 16,0 0 8-16,0 0 224 16,0 0-104-16,-6 12-440 0,17 12-344 15,10 15 225-15,5 10-137 0,6 19-88 16,7 24-64-1,6 27-32 1,-9-5-8-16,-6-12-56 16,-7-19 0-16,-7-25 8 0,-1-4-8 15,4-4-8-15,-6-16-32 16,0-12 24-16,-7-12-64 0,-1-5-48 15,-5-5-168-15,0-15-16 32,-5-26 104-32,-27-34-433 15,-21-33-655-15,-2-3-552 0,2 9-1 16,7 12 665-16,12 22 624 0,1-9 344 15,-1-2 160-15,9 8 32 0,8 11 16 16,5 14 72 0,3 12 368-1,2 14 392-15,6 12 128 16,-1 8 281-16,2 0-57 0,-3 15-472 15,3 20-488-15,0 13-160 0,0 6-56 16,0 5 0-16,0-10 0 0,0-4 0 31,0-15-8-15,0-11-8-16,0-8-368 0,0-11-696 15,0 0-689-15,0-18 161 0,0-16 72 16,3-8-1009-16,5-5 353 16,5 2 1104-16,5 2 1080 0,4 11 616 31,7 7 504-31,-1 12 56 15,3 11 120-15,-1 2-231 16,4 12-41-16,11 32-584 0,-12-2-440 16,-4-2-3737-16</inkml:trace>
  <inkml:trace contextRef="#ctx0" brushRef="#br0" timeOffset="159052">10758 14195 8529 0,'0'0'4233'0,"0"0"-3209"0,0 0-503 0,0 0 479 16,0 0 232-16,0 0-16 16,0 0-392-1,0 0-415-15,2 0-265 0,-1 0 8 16,4 4 40-1,10 20-120-15,4 14-72 16,17 34 104-16,17 45-32 0,8 39-16 16,4 23 16-16,-9-1 0 0,-14-19-72 15,-14-49 56 1,-9-28 352-16,-4-32 16 15,-4-14-64-15,2-2-232 16,-3 0-64-16,1-6-16 16,-6-9 48-16,-5-11 184 0,0-8 24 15,-5 0 112-15,-18-8-56 16,-15-24-304-16,-16-36-56 0,-13-47-96 31,-3-45-264-31,2-19-80 16,18 5-120-16,18 21-216 0,9 29-8 15,9 22 72-15,-1 21-25 16,7 21 281-16,0 11 256 15,-3-2 0-15,-4 1 144 0,-1 4 48 32,5 12 0-32,-1 12 8 15,4 10 312-15,2 8 312 0,1 4 57 16,2 0-265-16,-4 14-192 15,6 18-168-15,1 18-48 0,-5 20-8 16,5 15 0-16,0 5 0 16,0-3 16-1,0-10-16-15,0-15 0 16,0-16-8-16,0-16 8 0,0-12 0 15,0-8 8-15,0-8-8 16,0-2 8-16,0 0-16 16,0 0-56-16,0-13-448 15,0-21-48-15,0-23 407 16,6-17 81-1,9-8 64-15,3-3 8 0,1 14 0 0,4 14-112 16,-4 17 104-16,2 16-64 16,0 12 16-16,7 12 56 15,7 0 56 1,7 24 385-16,8 17-73 15,2 6 48 1,-4 8-160-16,-4 1-160 0,-1-2-96 0,6 8-424 16,-12-14-2121-16,-10-14-8577 0</inkml:trace>
  <inkml:trace contextRef="#ctx0" brushRef="#br0" timeOffset="164185">10979 4673 8105 0,'0'0'2521'0,"0"0"-1625"16,0 0 152-16,0 0 72 16,0 0-55-16,0 0-169 0,-42 30-24 31,36-26-496-31,1-1 96 15,-1 1-120-15,1-2 216 0,-3 0-144 16,-2 0-63 0,-1 0-41-16,-2 0-72 0,-5 3-80 0,-1-3-48 15,-6 0 64-15,-2-2-72 31,-4 2-32-31,-1-2 64 16,1 0-40-16,2 0-40 0,0 0-16 16,3 0 80-16,4 0-80 31,4 0-48-31,3 0 0 0,1-2 72 15,4-2-16-15,4 1-56 0,-1-1 0 16,2-2 0-16,5-2 0 16,0-6-152-16,0-4 32 0,12-8 40 15,10-2 16-15,7-2 16 16,5 2-8-1,3 4 48-15,-1 2-48 0,4 4 56 16,2 2-48 0,4 4 48-16,-3 6-40 0,2 6 32 15,1 0 0-15,-4 0 0 0,0 9-56 16,-5 10 16-16,-3 3-24 15,-5 2 72-15,-5 0-48 16,-6 2-24 0,-4 0 64-16,-6-3 0 15,-8-2 8-15,0-1 16 16,0 1 88-16,-6-6 64 0,-10 2-48 15,-10-6 64-15,-2-3 24 0,-2-4-88 16,-4-4-72-16,6 0 16 31,3 0-16-31,8-6 16 16,6-2-16-16,11-1-48 0,0-4-80 15,0-2-120-15,8-6-328 16,18-7-624-16,-2 4-2649 0,-6 6-6978 0</inkml:trace>
  <inkml:trace contextRef="#ctx0" brushRef="#br0" timeOffset="169734">8589 7346 8241 0,'0'0'3161'0,"0"0"-1873"15,0 0-424-15,0 0 201 0,0 0 63 32,0 0-288-32,0 0-272 15,-1 0-88-15,-1 2 424 0,2-2-79 16,0 0-273-16,-3 0-136 15,3 2 128-15,0-2-40 0,0 0-160 16,0 0-152-16,0 0-184 16,0 0-8-1,13 0 0-15,8 0 72 16,5 0 72-16,3 0-32 15,0 0 8-15,1 0-8 0,1-2-40 16,1 0 0-16,4-1-24 16,4 1 24-16,4 0 24 15,3-2 8 1,4 0 112-16,1 0-88 0,-2 2 33 15,-1-2-153-15,-6 3 88 16,-1-1-80-16,-3-3 40 0,-2 3-40 16,-5 0-8-16,1 0 8 15,1 0-16 1,1 2-32-16,-4-2 32 15,4 2 56 1,-1-2-48-16,-3 0 8 0,1 0-8 0,-1 0 0 16,0 0 40-16,-2 0-40 15,3-1 0-15,-1 1 40 0,-1-1-40 31,3 3 56-31,-3 0 64 16,-1 0-80-16,2 0 0 16,0 0-48-16,1 0 8 0,-1 0 40 15,-2 0-40-15,0 0 0 16,-2 0 40-16,-2 0-40 0,-4 0 0 15,3 0 0 1,-3 3 40-16,0-1-48 16,-2 1 0-16,-1-1 0 15,1 2 8-15,2-2-8 0,-3 2 0 16,1 0 0-16,1-2 0 15,-4 2 0-15,2-1 8 16,-2-3-8 0,2 2 8-16,-2-2 0 0,-3 0-8 15,0 0 0-15,-4 0 8 31,-1 0-8-31,2 2 16 0,-2-2-8 0,-3 0-8 0,1 1 8 16,-2-1-8 0,-3 0 0-16,1 0 8 15,3 0-8-15,-5 0 0 16,3 0 0-16,-3 0 0 0,2 0 0 15,-2 0 0 1,0 0 0-16,1 2 8 0,-1 0-8 0,0-2 8 31,0 0 8-31,5 0-16 16,-3 0 0-16,4 0 0 31,-1 2 0-31,1-2 0 0,2 2 0 16,1-2 0-16,0 2 0 15,-1-2 8-15,2 2-8 0,0 0 8 16,-2-2-8-16,3 2 0 15,0-2-8-15,2 2 8 0,0 0 0 16,3 0 0-16,-3-2-8 0,0 0 0 16,3 3-8-16,-4-3 8 15,-4 0 8 1,-2 0-16-16,2 0 16 15,-6 0-8-15,3 0 8 16,1 0 0-16,-1 0-24 16,5 0 24-16,-2 0-8 0,3 0 0 0,0 0-40 15,2-9 40-15,-1 1-48 16,1-1-8-1,-2-2 56-15,2 1-40 16,-2 0 40-16,-4-2-8 16,2-2 8-16,-1-2 0 15,2-2 8-15,1 0 0 0,-3-3-8 16,2 0 0-16,-3-3 0 0,1-1 8 31,-2-1-48-15,-1-2 0-16,1 3 48 0,-1-3-8 15,-2 1 0-15,1 3 8 0,-1-2 0 16,-3 2-8-16,0 0 8 15,0 2 0-15,0 0 0 0,0-3 0 32,0 4 8-17,-10-5 8-15,-1 0 32 0,-4-2-48 16,-6-1 8-16,-1-3 40 0,-4 2-48 15,-3 0 8-15,-5 0 0 0,0 2-8 16,-5 5 8-16,-4-2 48 16,-4 3-48-1,-2 2-16-15,-2 0 8 16,-7 4 0-16,-2-2 0 15,-2 2 48-15,-5-2-48 0,-3 4 0 16,-2 0 8-16,-6 5 96 16,-4 1-96-16,-1 5-16 15,-1 1 16-15,2 2 48 16,8-2-56-16,-1 2 8 31,6-4 8-31,8 0-8 0,-2-5 0 0,6 3 40 0,4-3-48 16,-1 1 8-16,1-1 0 15,3 1 0 1,2 3-8-16,-1-1 0 15,1 2-48-15,-2 1 48 16,-8 1 0 0,1 2 0-16,-6 0 0 0,0 0-8 0,-2 0 16 15,-2 2 16-15,-8 7-24 31,-1 0-112-31,-4 1 112 0,-3 1-16 16,4-2-80-16,0-1 96 16,6-2 0-16,1 1-16 0,2-1-80 15,2-2 0-15,4 1 88 16,-1-1 0-16,-1 0-136 15,-2 1-48 1,2 1-24-16,-3 0 79 0,4 1 81 16,0 1-184-16,6 3-32 15,4-1-160-15,1-1-8 0,4 2 296 16,2-1 136-1,3-3-56-15,1 2-40 16,4 1-48 0,-4 0-32-16,2 2-16 0,0 0 32 0,3 4 160 15,-3-2-184-15,-4 0-8 16,2-4 120-16,-6-4-88 0,-3-2 152 15,-2-2 24 1,-5-2-16 0,-3 0 16-16,-2 0 56 15,1 0-64-15,-2 0 0 0,-2 0-64 16,-5 8 8-16,4 6 56 0,1 5 48 15,2 0 32-15,3 2-72 16,6 1-8-16,5-3-40 31,10-2 40-31,8-4 96 0,12-5-32 16,7-1-16-16,7-3-48 15,5-2-144-15,3-2 136 0,0 4-72 16,0 0-64-16,0 5 136 16,0 6-104-16,0 0 104 31,0 6-48-31,2 1 48 0,3-1 8 15,-1 2 88-15,3 1-88 0,-1-2-16 16,2-2 8-16,4 0-40 0,4 1-40 16,2-6 88-16,-1 4 0 15,3-6-8 1,2 4 0-1,1-4-8-15,0 4 8 0,2-2 0 16,0 2 8-16,2-4-8 16,2 4 0-16,-5-3-40 0,5-5 32 0,2 2 8 15,1-3-40-15,1-1-48 31,5 0 96-31,4-1 0 32,0-2 0-32,4 2 0 0,0-2 0 0,3 0 16 0,4-2-16 15,9 1 0-15,-1-3 0 0,8 0 0 16,-4 0 0-16,0 0-48 31,-6 0 48-31,1 0 0 0,-2-2 8 31,-1-1 80-31,1 1-88 16,-5 2 0-16,0 0 8 0,1 0 8 15,-1 7-8-15,0 2 64 16,-6-3-72-16,3 0 8 16,-1-2 0-16,-4-2 0 0,2-2 8 15,-2 0-8-15,2 0-8 16,0 0 8-16,1 0 0 0,-3 0 64 15,1 0-8-15,-3 0 96 16,-4 0-72-16,-2 0-80 16,2-2 40-1,-5-2-40-15,1 0 0 0,-2 0 40 16,5-4-32-16,1 1-16 15,-2 0 48-15,4 1-40 0,-4 0 56 16,-2 2-56-16,2 2 64 16,-4 0-64-1,1 2 0-15,-2 0 8 16,3 0-8-16,-4 0 0 0,-5 0 0 15,1 0 64-15,-7 0-64 16,2 6 0 0,-2 2-8-16,-4 0 0 0,3-1 0 0,-1 4 16 31,3-1-16-31,0 2 8 0,0-2 0 15,3 0 0-15,-1-2-8 16,1 0 0-16,-5-2 0 0,-1-2 0 16,0 0 8-16,0-2-8 15,-7 0-8-15,4-2 0 31,-7 0 8-31,0 2 8 0,-3-2-8 16,-2 0 0-16,-3 0 0 16,3 0 8-16,-3 0 0 0,0 0 40 15,0 0 0-15,0 0 72 16,0 0 104-16,0 0 288 15,-3 0-104 1,-13 0-408-16,-18 0-352 0,3 0-1096 16,-3 0-5546-16</inkml:trace>
  <inkml:trace contextRef="#ctx0" brushRef="#br0" timeOffset="173706">12008 10652 8425 0,'0'0'2945'16,"0"0"-1561"-16,0 0 105 0,0 0-73 15,-137 51-112 1,87-46-288-1,-12-1-271-15,-14-2-201 16,-7 2-112-16,-6 0-16 0,-3 4 0 16,4 2-120-16,0 0-104 15,0 2 8-15,6 0-64 0,3-2-80 0,0 1 40 31,1-7-80-31,-1 0 312 16,-5-2-160-16,-1-1-72 16,-9 1-32-16,-6 0-16 0,-4 4-32 15,-2 5-8 1,-4-1 8-16,5 3-16 0,-2 2 48 0,4 0-48 31,1 4-8-31,7-2 8 16,6 0 8-16,2-4-8 0,1-2 0 15,7-5-48-15,5-4-64 16,3-2 48-16,8 0 8 0,10-6 8 15,11-7 40-15,1 0 0 32,11-1-56-32,2-2 64 15,2 2 8-15,-1 1 0 0,-1 2 0 16,-2 3 80-16,-1-1-88 15,-4 3 40-15,1 3-32 0,0-1 8 0,0 2 32 16,-2 2-48 0,-2 0 0-1,0 0-8-15,-2 0-48 16,-4 0 8-16,-6 0 40 0,-6 0 0 15,-2 2-40-15,-2 3-96 16,2-1-48-16,-4 0-8 0,6 0 0 16,3-2-8-1,6-2-184-15,5 0 216 16,3 0 24-16,2-8 88 15,1-7-40-15,-1-4-160 0,-2 2 184 16,2 0 80-16,-1 1 0 16,2 4 80-16,-6 2-72 0,3 0-8 31,5 2 8-16,0-2-8-15,4 3 0 0,-1-4-8 0,7 1-128 16,0 0 136-16,1-2 0 16,4 2 0-16,-2 2 0 0,3 0 8 15,-1 2-8-15,-1 2 8 31,1 0 0-31,-1 2 0 16,-2 0 136-16,2-2-40 0,3-1-56 16,0 0 48-16,0-3-96 15,1-2-40-15,1-3 32 0,2-2 8 16,-1-4-8-16,1-2-8 15,3-5-72 1,5-2 16 0,0-4-24-1,5 0 48-15,0-4 40 0,0-5-56 16,7-5 16-16,11-2 48 15,4-7 0-15,4 4 0 0,3-4 8 16,5 3 56-16,3 1 16 16,2-2-72-16,8 5 0 0,1 0-8 31,7-1 80-31,8 6-72 0,2-2 0 0,1 3 48 0,6 3-56 15,1-2 0-15,8 3 16 0,21-10-16 32,37-12 0-32,32-5-56 15,0 6 48-15,-6 10 8 16,-23 17 0-16,-26 12 104 15,5 8-96-15,-5 4 40 0,-14 5-40 0,-18 0 40 16,-16 3-32-16,-3 0 40 31,12 0-48-31,12 0 56 16,16 0-56-16,3 0 0 0,-5 4-8 15,2 0 0-15,-1-2 8 16,-7 0 8 0,-4 0-8-16,1 0-8 0,3 0 8 0,1-2 64 31,-1 2 32-31,5-2 16 15,1 0 96-15,-2 0-88 0,-1 0 16 0,1 0 48 16,-2 0-88-16,4 0-8 16,-1-4 8-1,3 2-40-15,0 2-56 16,0 0 112-16,-5 0-24 15,-5 0-24-15,-3 0-24 16,-8 0 24-16,-3 0-72 0,-5 4 16 16,0 0-8-16,-5 0 0 0,-3 2 56 15,-5 0-56-15,0-2-8 16,-5 0 0-1,2 0 0-15,-2-2 64 16,3-2-64-16,-3 0-64 16,5 0 64-16,0 0 8 0,-1-4 0 15,1 0-8-15,-5 0 0 16,0 2 0-16,-2 1 0 0,1 1 0 31,-2 0-8-31,-2 0 8 16,-3 0 0-16,-1 0 0 0,-3 0-48 15,-4 5 48-15,-6 5 0 16,1 0 0-16,-1 2 0 15,-4 2 0-15,3 2 0 0,-5-2 0 32,2 5 0-32,-1-2 8 15,-1 3 0-15,-1 5-8 0,-1 3-56 16,2 4-8-16,-5 0-40 15,2-2-104-15,-1 0 32 0,3-2 96 16,0-3-112-16,0 0 96 16,0-3 80-1,2 2-80-15,-2-1 48 16,-2-2 48-16,-1 0 0 0,0-1-8 15,-7-3 8-15,1 0-8 16,-4-2 0-16,2 0 0 16,-7-1 8-16,-6 2 8 15,1 0 0-15,-1 2 56 16,0 1-56-1,-3 2 56-15,-1 1 16 0,-1 1-16 0,0-2 32 32,0-1-24-32,0 3 32 15,0-4-56-15,-11 1 72 16,0 3-112-16,-2-4 40 0,1 0-40 15,1 0-8-15,3 0 0 16,-3-1 0-16,1-1 0 0,0 2 0 16,-1-4 88-16,-5 4 40 15,-2 1-64-15,-4 2-8 0,-3 2-40 31,-4 2-8-31,-1 2 0 16,-3 0-8-16,3 1 8 0,-4-3 48 16,1-5-48-1,-2 0 0-15,-4-4 40 0,-3 2-40 16,-8-3 0-16,-6 1 8 0,-3 2-16 15,-4 5 0 1,-3 1 0-16,-3 6-64 16,-9 1 56-16,4-2-40 0,3-2 48 15,3-6 0-15,-5-3 0 16,2-6 0-16,-1-5-112 15,-3-1 112-15,-1-5-16 16,7 0 16 0,8-2-8-16,7 0-64 0,8 0 32 15,2 2 32-15,8-2 16 0,-4 0-8 16,4 0 0-16,-2 0-16 15,-7 0 16-15,-1-4 8 16,3-3-8 0,-3 1 8-16,9 4 8 15,5 0-16-15,3 2 0 16,10 0 8-16,2 0 40 0,0 0-48 15,4 0 0-15,1 0 0 16,-2 0 8 0,-2 0 0-16,-2 0-8 15,0-2 8-15,0 0-8 16,1 0 0-16,4 0 8 0,1 2 8 15,4 0-8-15,5 0-8 16,-2 0-8-16,5 0 8 16,-1 0 0-16,-1 0 0 15,-1 0-8 1,-2 0 8-16,2 0 0 15,0 0 0-15,-2 0 0 0,5 0 0 0,0 0 96 16,0-1-16 0,0 1-64-16,0-2 40 0,0 2-56 15,0 0-16-15,0 0 8 16,0 0-96-1,0 0-128-15,0 0-136 16,-5 0-336-16,2 0-664 0,-7 0-2721 16</inkml:trace>
  <inkml:trace contextRef="#ctx0" brushRef="#br0" timeOffset="177750">11818 13979 6889 0,'0'0'2729'0,"0"0"-745"15,0 0-144 1,-38 17-239-16,21-12-177 0,-1-1 144 0,-5-2-615 15,1-2-385-15,-3 2-128 0,-2-2 80 32,-4 2-120-32,-6 2-80 15,-6 0-96-15,-6 1-96 16,-4 6-56-16,0-1-64 15,-1 1 8-15,3 0 256 0,5 1 208 16,3-4-256-16,-1 0-160 0,2-2 40 16,-6-2-16-1,-1 2 160-15,-2-2-32 16,-8 3-103-16,0-2-113 15,-3 3 0-15,1 2 8 0,3 2 0 16,1-2-8-16,10 0 16 16,-1 1-8-16,4-4 0 15,6 1 64 1,2 0-56-16,1 1-8 0,1-4 48 15,1 1-40-15,-4-2 32 16,2 2 24-16,-2-1-24 0,-2-1-40 31,-3 0 8-31,1-1-8 16,3-1 64-16,2 0-64 0,2-2 64 15,2 0-8-15,1 0-56 16,1 0 64-16,0 0-56 0,1 0 40 16,0-2 32-16,-1-5-88 15,-4 1 8 1,-3-5 16-16,-7 3 24 15,0-1-48-15,-2-2 8 16,-1 1 40-16,-3 1-48 16,1-2 8-16,2 3-8 0,-1-2-40 46,-2 5 40-46,1-2-8 0,-2 5-240 16,2 2 200-16,2 0 48 16,-3 0-16-16,8 0 16 0,0 0 0 15,7 0 0-15,4 0-72 16,4 0 0-16,6 0 72 0,1 0 0 15,-1-6-88-15,4-2 80 16,-4-1 8-16,-4-6 0 16,3 1 0-16,-4-2 0 0,-2 0-96 0,4 0 88 15,-2 0 0-15,1 2 8 16,-3-2 0-16,-3 0-312 0,6 2 95 15,0-2 217-15,0 0-8 32,-1 0-64-32,-2-3 64 15,4 4 0-15,-5-2 0 0,5 2-96 16,-4-2 32-16,7 0-96 0,-3-6-56 15,3 1-40-15,2-1 0 16,6-6 160-16,1 3 16 31,4-2 40-31,5-2 40 0,3 0-40 16,0-2-16-1,3-2 64-15,14-7 0 0,5 1-32 0,2-4 40 16,5 0-16-16,2 2 16 16,-2 0 56-16,4 3-64 31,0 4 0-31,5-1-64 0,0 2 64 15,8 0 48-15,5 2-40 0,6 0 40 16,-1 1-40-16,4 1 40 0,3 2-40 16,-3 2 40-16,3 2-48 15,-8 4 0 1,1 4 0-1,-1 4 104-15,2 3-56 0,1 4-40 16,0-1 0-16,2 2-8 16,4-4 8-16,4 1-16 0,1-2 16 0,7-3-16 15,-1 1 8-15,-3 2 0 31,1 1 0-31,-7 4 0 16,0 0-8-16,-4 4 8 0,-6 0 0 16,1 0 8-16,-5 0 0 15,-6 0 0-15,1 0 40 16,-5 0-32-16,2 2 32 0,-1 0 8 31,-1 0-48-31,2-2 0 0,1 2 64 16,2-2 24-16,3 0 0 15,-5 2-80-15,5-2 88 0,0 0 16 16,-4 0-24-16,5 2-48 15,-1 0 0-15,5 0 0 32,0-1 40-32,5-1-8 0,1 0-8 15,1 0-72-15,2 0 8 16,1 0 96-16,3-5-104 0,-4-1 129 15,1 2-33-15,-5 2-96 0,1 2 64 32,-6 0-40-32,-5 0-24 15,2 0 64-15,-2 4-56 0,-2 2 48 16,-1 0-48-16,3-5 56 15,-5 3 8-15,5-2 32 0,-4 0-16 16,0 2-32-16,0 1 8 16,-1-1 32-1,2 2-40-15,-4 1-48 16,3-1 0-16,-1 3 64 0,-3-3-64 15,0 0 56-15,0-1-64 16,-4 1 0-16,-2-1 0 0,-5 1 0 16,-1-2 8-16,-1 2 0 31,-1 1 8-31,-2 2 40 0,4 1-56 15,-2 2 8-15,1-2 0 32,2-2-8-32,-2 2-48 0,0-3 32 15,-2 0-32-15,-1 1 48 16,-2 2 0-16,2-1-8 15,-3 2 0 1,1 1 8-16,-3 2-8 0,6 4 8 0,-4 0-8 16,0 3 0-16,-4-4-40 0,0 0 40 15,-2-4 8-15,-3-3-8 16,-4-1 8-16,-4-5-8 15,2 0 8 1,-1-1 0-16,1 1 8 16,5 2-8-16,1 3 0 0,1-1-8 15,-1-1-48-15,1 4-24 0,1 1 32 16,-3 1 40-16,1 2 8 15,-5-2 8 1,-3 0 0 0,2 1-8-16,-5 0 0 0,5 2 8 0,-3-2-8 31,5 0 0-31,-2 2 8 0,0-2-8 0,0 3 0 0,-3-4 48 15,1 1-40-15,-6 0-8 32,2-2 8-32,-2 1 0 15,0-4-8-15,0-1 0 0,0 3 8 16,3-3-8-1,-3-1 0-15,0 3 16 0,0-1-16 0,0 0 0 16,0 3 0-16,0 1 0 31,0 0 8-31,0 4-8 0,-5-2 0 16,-3 4 0-16,-3-2 0 15,0 4 0-15,-5 1 72 16,-2 2-56-16,-2 3-16 0,-2-4 0 16,1 3-40-16,3-4 40 31,-1-2 0-31,1-2 0 0,-3-1 0 15,3-2 8-15,-1 2 48 0,-4 0-48 16,-1 4 0-16,-5-4 0 31,1 4 0-31,-2-5 0 0,-1 0 48 0,-4-2-8 31,2-2-48-15,6-3 0-16,-1 0 0 0,-1-3-8 16,5 0 16-16,1 0-8 0,-2 0 56 15,-4 2-40 1,-5 0-16-16,0 2 0 0,-3-4 0 0,-2 2 8 15,2-2-8-15,1-2 0 16,2-2-8-16,0-2-96 0,4 0 96 16,1 0-40-16,3 0 40 15,-2 0-8-15,2 0-32 16,1-4 48-16,0 0-8 0,0 2-40 31,-1 0 32-31,0 2 16 0,2 0-8 16,-4 0 0-16,4 0 8 15,0 0 0-15,3 0 0 16,1 0 0-16,3 0 0 0,0 0 0 15,5 0 0-15,-1 0 8 32,-2 0-8-32,2 0 0 0,0-4 64 15,0 2-56-15,0-2 0 16,-1 2 40-16,3-2-48 15,-1 2 0-15,4 0 0 0,2 2-8 0,-2-2 0 16,4 2 8 0,-4-2-8-1,7 0-8-15,-7 0 16 0,0 0-8 16,1-2 8-16,-1-1-8 15,-2 4 8-15,-1-3-64 16,3 0 64-16,-2 2-8 0,4 0 0 16,-1 2 8-1,3 0-16-15,0 0 0 31,1 0 8-31,-2 0 8 0,2 0 0 0,1-2 0 0,-2 2 0 16,-3-2 8-16,2 0 8 16,-1 2-16-16,-4-2 0 0,0 0 0 31,1 2-120-31,-1 0-168 0,-1 0-272 15,-12 0-569 1,-1 0-1239-16,-5 0-6938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34:13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10503 7724 6785 0,'0'0'2921'0,"0"0"-1889"0,0 0-800 16,0 0 152-16,0 0 536 15,0 0-160-15,13 0 80 0,16 0 329 16,11 2-177-1,12 0-160-15,8 2-192 0,14-2-64 16,12 2 105-16,25-2-129 0,34-2-88 31,43 2-176-31,18 0 232 16,-13 5-56-16,-19 0-80 0,-37 3-48 0,-30-1-24 15,-18-3-8-15,-26 0-112 16,-4-3 40-16,3 1-224 16,6 0-8-16,4 2 0 15,-10-1 112 1,-11-3-64-16,-10 2-40 15,-11 0 40-15,-7-1-48 0,-12 3-432 0,-3 19-384 16,-8-3-744-16,0 4-3185 31</inkml:trace>
  <inkml:trace contextRef="#ctx0" brushRef="#br0" timeOffset="1943">8001 9995 5281 0,'0'0'4177'15,"0"0"-2969"-15,0 0-352 16,0 0 344-16,0 0 177 0,0 0-369 16,0 0-176-16,0 0-248 0,0 0-24 31,4-3-24-31,5 1-256 15,9 0-88-15,10-2-48 16,14 0-64-16,16 2-32 0,14 2 48 16,11 0 681-1,4 0-217-15,2 0-272 0,-8 0-120 0,-4-2-88 16,-3 0 8-1,-4-2-80-15,-9 2 8 16,-8 1-8-16,-3-1 72 16,-8 2-72-16,-6 0 0 0,-7 0-8 15,-10 0-8-15,-2 0 8 16,-6 0 8-16,-5 0 48 15,-1 0-56-15,-5 0-672 16,-3 0-1705-16,-15-3-5784 16</inkml:trace>
  <inkml:trace contextRef="#ctx0" brushRef="#br0" timeOffset="5484">4492 12113 3104 0,'0'0'1320'0,"0"0"465"16,0 0-681-16,0 0 144 15,0 0-47-15,0 21-153 0,0-21-168 16,0 0-264-16,0 0-96 31,0 0-144-31,0 0-16 0,0 0-64 16,0 0-55-16,5 0 31 15,5 0 16-15,4 0 112 16,6 0 48-16,9 0 0 0,11 0-128 16,4 0-8-16,12 0 0 31,9 0-16-31,-1-2-104 0,1 0-32 15,0-2-40-15,1 2-16 16,2 2-56 0,1 0 72-16,4 0 0 0,1 0-16 0,2 0 40 15,-2 0-40-15,4 0 8 16,-9 0-56-16,4 0-48 15,-7 0 393 1,-3 0-217-16,-5 0-176 0,-5 0 104 16,-6 0 80-16,-8-2-88 15,-7-3 40-15,-7 3-8 0,-9 2-8 0,-7-2-72 31,-1 2 32-31,-4 0-40 16,1 0-40-16,1 0-8 16,2 0-480-16,-1 4-1793 0,-6 5-4920 15</inkml:trace>
  <inkml:trace contextRef="#ctx0" brushRef="#br0" timeOffset="6931">8743 12134 2840 0,'0'0'1352'0,"0"0"185"15,0 0-225-15,0 0-72 0,-18-2 265 16,16 0-137-16,2 2-272 15,-3 0-352-15,3 0-120 16,0 0-15-16,0 0-113 0,0 0-136 16,0 0-104-16,0 0-40 0,0 0-56 15,0 0-40-15,0 0 24 16,0 0 16-16,0 0 24 0,0 0-80 15,11-4-8-15,6 0 208 32,5-3-32-17,7 0 24-15,4 1-32 0,5-4-16 0,4 1-64 16,0 4 16-16,3-1 88 15,-1 2-87-15,0 2-25 16,-6 2 32-16,1 0-104 0,-8 0 0 31,-4 0 64-31,-4 0-152 16,-5 0 72-16,-5 4-40 0,-5-2 0 0,-3 0-40 15,-1 0-8-15,1 1 0 16,-2 16-984-16,1-2-1297 16,-4 2-4264-16</inkml:trace>
  <inkml:trace contextRef="#ctx0" brushRef="#br0" timeOffset="8346">11701 12292 8121 0,'0'0'3129'0,"0"0"-2073"15,0 0-448-15,0 0 649 0,0 0 199 0,0 0-432 16,0 0-560 0,-3 0-312-16,3 0-152 0,10 0 0 15,16-2 0 1,11-2 168-16,5 0 16 15,9 2 8-15,3 1 88 16,-3 1 56-16,-1 0 185 16,-4 0-153-16,-6 0-72 0,-3 0 40 15,-11 0-208 1,-5 1 0-16,-6 1-32 15,-4 0-48-15,-5 0-48 16,-1 0-48-16,-5 2-472 16,0 15-897-16,0-2-2439 0,0 5-4490 15</inkml:trace>
  <inkml:trace contextRef="#ctx0" brushRef="#br0" timeOffset="9506">14647 12286 1512 0,'0'0'8218'16,"0"0"-6066"-16,0 0-632 15,0 0-231 1,0 0-297-16,0 0-296 16,0 0-408-16,0 0 280 15,106-24 520-15,-30 10-327 0,12 0-337 16,-3 0-184-16,-6 2-136 15,-8 4-56-15,-6 6-48 0,-5 2-264 32,-5 8-1401-32,-15 14-2856 31,-16 4-5945-31</inkml:trace>
  <inkml:trace contextRef="#ctx0" brushRef="#br0" timeOffset="10104">17909 12437 2968 0,'0'0'9906'0,"0"0"-8553"15,0 0-825-15,0 0 584 16,0 0-104 0,142 28-184-16,-97-28-200 0,4 0-143 15,3 0-225-15,-1 0-120 16,1 0-80-16,-4 0-56 0,-4 10-496 15,-4 24-825-15,-11-2-1767 16,-17-2-5314-16</inkml:trace>
  <inkml:trace contextRef="#ctx0" brushRef="#br0" timeOffset="11989">9670 13431 10866 0,'0'0'2960'0,"0"0"-1943"15,0 0-57-15,0 0 176 32,0 0-152-32,-2 0-392 0,2 0-359 15,8 0-225-15,26 0 0 16,11 0 320-16,17 0 64 15,14 0-80-15,9-2 32 0,-1 2-176 16,-6-4 16-16,-2 0-48 31,-9 1 32-31,-5-1 64 0,-6-3-72 16,-7 3-40-16,-9-2-48 15,-9 2-64-15,-4 0 40 0,-9 1 8 32,-7-1-56-32,-9 1-584 0,-2 1-872 0,0 2-3105 0</inkml:trace>
  <inkml:trace contextRef="#ctx0" brushRef="#br0" timeOffset="17032">13629 15935 7433 0,'0'0'3969'0,"0"0"-3169"15,0 0-568-15,0 0 400 16,0 0 361-16,0 0-33 0,0 0-296 31,0 0-368-31,5 0-224 16,3 0-72-16,9 0 48 15,8-3 16-15,16-3-56 16,12-4 280-16,12-3 480 16,12 0-288-16,14-2-240 15,6 0-16-15,6-2-24 0,-1 4-32 16,3 3 33-16,-2 1-1 15,20 3 152-15,24 0 344 16,29 1-400-16,0-1-288 0,-15-1 288 16,-32-1-184-16,-46 4-56 0,-12 2 0 15,-7 0-48 1,6 1 80-16,9-1-80 15,3 2 8-15,-11 0-8 16,-9 0-8-16,-9 0 0 16,-14 0 0-16,-5 0-88 0,-10 0-32 31,-10 0-8-31,1 0 80 0,-7 0-40 0,-3 0 88 15,1 3 8 1,-1-1-8-16,0 0 0 16,-2 2 0-16,5-2-8 0,-1 2 0 15,1-2-48-15,-2 3-112 16,4-3 112-1,-3 2-64 1,-3-2 48-16,1 0 64 0,-3-2-104 16,1 2 112-16,-3-2 40 15,2 0-32-15,-2 0-8 0,0 0 0 16,0 0-32-16,0 0 80 15,0 0-96-15,0 0-72 16,0 0-1745-16,-5-6-4272 0</inkml:trace>
  <inkml:trace contextRef="#ctx0" brushRef="#br0" timeOffset="20321">6889 16541 2920 0,'0'0'1512'0,"0"0"-735"15,0 0-281-15,0 0 440 0,0 0 320 16,0 0 120-1,0 0-367 1,0 0-313-16,0 0-40 16,0 0-272-16,0 0-96 0,0 0-104 0,3 0-56 31,5 0-48-31,0 0-72 15,7 0 248 1,1 0 120-16,6 0-40 31,3-2-136-31,4 0 9 16,1 0 63-16,1-1-48 0,5 1 40 15,-2 0 0-15,1-2-104 16,-1 1 96-16,-3 1-64 0,-1 0-112 16,3 2 64-1,-4 0 64-15,0 0 0 0,1 0 72 16,1 0 16-16,-2 0-56 0,0 0-104 15,0 0 0-15,-1 0-128 16,-2 0 48-16,1 0-48 0,-3 0 72 16,2 0-72-16,0 0 40 15,-2 0 0-15,-1 0-32 16,1 0-16-16,-3 0 8 0,2 0 48 15,-2 0-48 1,-2 0 0-16,-1 0 0 16,-2-2 8-16,-5 0 56 0,-3 2 8 15,-1 0 24-15,-4 0-88 16,-1 0 112-16,-2-2 48 15,3 2-40 1,-3 0-48-16,0 0-24 0,0 0-56 0,0 0 41 16,0 0-41-16,0 0 0 0,0 0 40 0,0 0-40 31,0 0 80-31,0 0-72 15,0 0 40-15,0 0-40 16,3 0-16-16,4 0-633 16,1 0-1895-16,-4 13-6330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34:55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6461 8566 8905 0,'0'0'2177'0,"0"0"-1345"16,0 0-648-16,0 0-176 0,0 0 104 15,0-2 488-15,0 2-104 16,0 0-104-16,0 0 17 15,0 0 63 1,0 0-16-16,0 0 48 16,0 0-120-16,0 0 16 0,0 0-112 15,0 0-200-15,5 0-40 0,1 0-48 16,5 0 8-16,2 0 72 31,2 0-32-31,-1-2 8 16,-2 2-8-16,-1 0 8 0,-1 0 32 31,-1 0-16-31,-4 0 64 0,3 0 232 0,0 0 32 0,2 0-184 15,0 0-40-15,1 0-104 32,4 0 8-32,-1 0 41 0,2 0-25 15,2 0 0-15,1 0-88 16,-2 0 0-16,0 0 0 15,3 0 8-15,1 0 56 0,-4 0 0 16,3-1 64-16,-2-3-24 31,-1 2-32-31,4-2 48 0,2 2-8 16,4 0-24-16,6-1 24 15,2 1 72-15,7-2 72 0,0 2-80 0,5-2-112 32,-3-1-64-32,-2 1 88 0,1-2-48 15,1 1-40 1,-7-1 64-16,2 2-56 0,-7 0-16 16,0 0 16-16,-1 1 64 15,0-1-80-15,-1-3 48 0,4 3-48 16,0-2 0-16,2 0 0 15,1 1 0 1,2-2 0-16,1 1 0 16,-3 2 8-16,5 0-8 0,-1 0 0 31,5 0 0-31,0 1-24 15,4 1 24-15,5-3 0 0,1 3 8 16,5 2-8 0,-1-2 0-16,0 2 0 0,-4 0-8 0,-2 0 8 15,-6 0 8-15,-1 0-8 16,-5 0 8-16,-3 0-8 0,-2-2 8 15,-2 0-8-15,-1-2 0 16,0 0 8-16,-3 2 0 31,0 0 0-31,1 2-8 0,-1 0 8 16,-1 0 0-16,3 0 0 15,-1 4-8-15,5 2 8 0,0-2-8 16,5 0 0-16,0 0 16 16,5-1-16-16,-2-3 8 15,4 2 0 1,2-2 8-16,-1 1 40 0,4 3 88 15,-1 0-128-15,2 2 168 16,1 0-96-16,4 1 16 0,2-3-88 16,5 1-16-16,4-1 192 15,-1 0-184 1,3-2 96-16,1-2-56 31,-5 0-40-31,1 0 0 0,-9 0 0 0,4 0 72 0,-7 0-64 16,-2-2-8-16,-1 0 0 0,-3 2-8 15,1 0 0-15,-3 0-40 31,4 0 40-31,1 0 56 0,-2 0-48 16,5 0-8 0,-2 0 8-16,6 0-8 0,-1 0 8 0,4 0-8 15,3 2 8-15,1 0-8 16,4 0 0-16,1 0 0 15,5-2 8-15,2 0-8 0,3 0 0 32,3 0 0-32,-1 0 0 15,-7 0 8-15,-3 0-8 0,-2-6 0 16,-3 2 0-16,-5 0 0 15,2 0 16-15,-3 4-16 32,-1-1 8-32,-4 1 0 0,-2 0-8 15,0 0 8-15,-4 0-8 0,-1 0 0 31,-1 3 0-31,-4 3 0 0,-4 0 0 0,1 0 0 0,0-2 0 16,2 3 0 0,3-4 0-1,3 1-8-15,4 0 0 0,-2-2-40 16,6 2 48-16,-1-2 0 0,4 0-56 15,1-2 56-15,1 0 0 16,-1 0 64-16,-4 0-56 0,-3-4 0 31,-3-4 0-31,-1 2-8 16,0-1-8-16,1 2 8 0,5 1 8 15,-5 2-8-15,5 2 8 0,-5 0-8 16,4 0 0-16,-5 0 0 16,-1 0 0-1,-1 0 0 1,-4 0 0-16,2 0 0 0,-3 0 0 15,0 0 0-15,-4 0-8 16,3 0 8-16,-3 0 0 0,1 0 0 16,0 0-8-16,-3-2 8 15,5 2-64-15,-1 0 64 31,-1 0 16-31,2 0-8 0,1 0-8 16,5 0 0-16,1 0-32 16,4 0 32-16,-2 0 16 0,1 0-8 0,-3 0-8 15,-3 0 0-15,4 0 0 16,-4 0 8-1,3-4 0 1,0 0 0-16,1 0 0 0,4 1-8 16,0 3 0-16,2 0 8 15,-7 0-8-15,5 0 8 16,-1 0-8-16,-4 0 0 0,0 3 0 0,1-1 0 31,-6 2 0-15,2-2 0-16,-3-2 8 0,-3 0-8 0,1 0 0 15,-3 0 0-15,0 2 0 16,-7 0 0-16,2-2 0 15,-3 4-8-15,0-2 8 0,2-2 0 32,-4 0 0-32,-1 0 0 15,3 0 0-15,-4 0-48 0,1 0 96 16,-2 0-40-16,2 0 0 15,-9 0-8-15,-1 0 0 0,-6 0 0 16,-1 0 0-16,-7 0 0 31,-1 0-8-31,-1 0 8 0,0 0 0 16,-3 0 0-1,-1 0 0-15,-1 0 0 0,5 0-8 16,-5 0 8-16,0 0 0 0,0 0 0 16,0 0 0-16,0 0 72 15,0 0 112 1,0 0 184-16,0 0 48 0,0 0-111 15,0 0-177-15,0 0-128 16,-5-2-433-16,-9 0-1751 16,-15-2-4833-16</inkml:trace>
  <inkml:trace contextRef="#ctx0" brushRef="#br0" timeOffset="4296">21489 8336 10538 0,'0'0'5737'0,"0"0"-4745"16,0 0-840-16,0 72-136 0,5-10 560 0,7 19-80 15,4 9-231-15,1 4-193 16,1 0-64-16,0-10 8 15,-3-9 48 1,2-15-64-16,-1-14 0 16,-3-8-993-16,-1-14-1631 15,-9-12-6402-15</inkml:trace>
  <inkml:trace contextRef="#ctx0" brushRef="#br0" timeOffset="4538">21478 8450 11898 0,'0'0'2056'15,"0"0"-1503"1,0 0 711-16,0 0-304 0,145-38-168 0,-107 26-344 15,0 0-232-15,-4 2-216 16,-6 6-296-16,-14 4-1240 0,-6 8-2937 31,-8 10-3913-31</inkml:trace>
  <inkml:trace contextRef="#ctx0" brushRef="#br0" timeOffset="4691">21567 8715 8785 0,'0'0'5378'0,"0"0"-4690"15,0 0-216-15,0 0 664 16,0 0-392 0,0 0-240-16,145-14-360 0,-77-4-144 0,-13 3-1920 15,-7 8-4633-15</inkml:trace>
  <inkml:trace contextRef="#ctx0" brushRef="#br0" timeOffset="5100">21883 8717 10898 0,'0'0'4561'16,"0"0"-3073"-16,0 0-280 0,0 0-287 15,0 0-561-15,0 0-160 16,-8 126-72-16,21-92-120 0,5-4 0 31,-5-8-8-31,5-6 0 16,-4-3 0-16,-2-9 0 15,0-3-56-15,-3-1-160 0,2-5-136 16,-1-20 216-16,1-7 40 15,-3-6-137-15,2-4-7 0,-2 0 40 32,1 8 80-32,-4 6 64 0,2 9 48 15,-6 10 8-15,6 9 240 16,-7 0 0-16,6 7-120 0,6 18 1 15,2 5 207-15,1 4-176 16,6-4-88 0,0-2-64-16,1-8-456 15,7-6-769-15,-6-3-1759 16,-7-9-4338-16</inkml:trace>
  <inkml:trace contextRef="#ctx0" brushRef="#br0" timeOffset="5459">22234 8671 3488 0,'0'0'7450'0,"0"0"-6434"0,0 0 128 16,0 0 609-16,1 120-425 16,8-83-520-16,-3-3-424 0,2-10-264 31,-5-7-64-16,1-7-56-15,0-3 0 0,-4-7 0 16,2 0-8-16,-2-9-48 0,0-14-48 16,3-9-168-16,4-7 0 15,-2 1 104-15,6 2 88 31,0 6-16-31,0 8 48 16,2 8 0-16,0 8-40 0,-1 6 88 16,-1 0 184-16,-3 4 208 0,2 12 40 0,-4 2 32 15,1 0-144-15,-1 0-248 16,1-2-64-1,2-4-8-15,4-2-616 0,5-4-944 16,3-4-2265 0,-3-2-2696-16</inkml:trace>
  <inkml:trace contextRef="#ctx0" brushRef="#br0" timeOffset="5755">22634 8538 4120 0,'0'0'5458'0,"0"0"-3426"15,0 0 368-15,0 0-655 32,0 0-705-32,0 0-568 0,0 0-256 15,-63 77 32-15,63-49 40 16,0 2 0-1,0-7 137-15,5 2-105 0,7-5-128 0,2-2-16 16,-1-2-32-16,0-4-48 31,3 0-88-31,3-6 48 0,-1-4-48 16,8-2-8-16,0-2-144 15,11-30-664-15,-10 2-1449 0,-2 0-4288 16</inkml:trace>
  <inkml:trace contextRef="#ctx0" brushRef="#br0" timeOffset="11169">21378 9040 6545 0,'0'0'1800'16,"0"0"-767"-16,0 0 151 0,-18 0 64 31,13 2 136-31,2-2-552 15,0 0-303-15,1 2-225 0,1-2 8 16,-1 0 128-16,-1 0 88 16,0 2-8-16,1-2-104 15,0 0-24-15,-2 0 16 0,0 0 56 16,1 0 161-16,1 0-217 31,-2 0-240-31,0 0-56 0,-2 0 48 16,1 0-40-16,-1 0 80 0,1 0-24 15,-5-2-56-15,0-5 72 16,1 1 8-16,1 1 0 15,-4-3-32 1,1 0-80-16,-2-1 32 16,2 2 32-16,-5-3-8 0,-2-1 0 15,2 1 56-15,-5-1 64 16,0-2 0-16,-2 2-16 0,-4-4-64 15,4 1-32-15,-8 1-24 0,2-6 33 32,0 3-9-17,-3-2-40-15,1 0-16 0,1-1-24 0,-3 0 8 16,3-1-32-16,1 2 40 15,1 2 8-15,1 2-40 0,2-1-40 32,4 4-8-32,-1-4 40 15,-2 2-40-15,1-4 0 16,-1 2 0-16,0-6 0 0,-4 0-8 15,-4-3 8-15,-1-1 0 16,-4-1 0-16,3 2 0 0,5 4-8 16,7 2 16-16,1 4-16 31,5 4 0-31,4 4 8 0,7 0-8 15,-3 2 0-15,5 2 0 16,-3 0 0-16,4 0 0 16,2 2 0-16,-5-2-8 0,4 2-8 15,1 0 16 1,-4 0 0-16,4 0 0 15,0 0-8-15,0 0 0 0,0 0 0 16,0-2 8-16,0 2 0 16,0-1-8-16,-1-2 8 15,1 1 0-15,-7-2-8 16,6 0 0-16,-3 0 8 15,0 0 0-15,2 2 0 16,2 2-8-16,0 0 8 0,0 0-48 16,0 0 32-16,0 0-64 15,0 0 8-15,0 6-16 16,0 16-8-1,0 10 96-15,2 10 0 16,6 7 0-16,0-2 0 0,-3 0 0 16,1-7 0-16,2-8 0 15,-5-6 0-15,2-9-8 16,-2-2-32-1,-3-7 40-15,0-6 40 16,4 0-32-16,-4-2 0 16,0 0 0-16,0 0 0 0,0 0 0 15,0-10 112-15,0-9-72 16,-4-6-48-16,1-7-64 15,0-5 56-15,1-4-64 16,2-1-32 0,0-1-16-16,0 1 56 0,0 6 56 15,0 2-8-15,0 4 8 0,0 4 0 16,0 4 8-16,0 6 0 15,0 4 0-15,-1 6 0 16,1 2 0-16,0 4 0 16,0 0 0-1,0 0-8-15,0 0-8 16,0 0 8-16,0 0-40 0,0 0-72 0,0 0 120 15,0 0-65-15,0 0-31 16,0 0 0-16,3 0 8 16,15 0 80-1,1 0 0 1,5 0 8-16,2 4-8 0,5 0-64 15,3 0 72-15,-7-1 40 0,2 1-32 16,-4 1-8-16,-6-3 8 16,-3 2-8-16,-5 0 0 0,-4-2 0 31,-2 0 0-31,-5-2 0 15,1 0 0-15,-1 0 0 16,0 0 8-16,2 0 0 0,3 0 0 16,4 0-8-16,11 0-752 15,-2 4-1824-15,-7 0-8699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35:36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16154 7103 9329 0,'0'0'6530'0,"0"0"-4418"0,0 0-927 16,0 0-9 0,0 0 0-1,0 0-376 1,0 0-456-16,0 0-232 15,0 0 80-15,34 126 40 0,-20-72 49 0,-3 0-273 16,-3-5 0-16,1-12 8 16,-3-10 40-1,-1-10-56-15,-2-8 0 0,-3-9 56 16,0 0-48-16,0-6 40 0,0-22-48 15,0-11-56-15,0-9-112 0,5 0-89 16,6 2 57-16,5 10-120 16,2 10-120-16,6 12-152 0,1 10-128 15,-1 4 88-15,2 2 56 31,-5 12 184-31,4 2 168 0,-2-4-80 16,0-8-113-16,-1-4-167 16,1 0-200-16,0-22 344 15,-4-6 208-15,-3-2 136 0,-8 0 16 31,0 3 80-15,-8 8 0-16,0 2 96 0,-8 6 288 0,-10 5 176 16,-6 6-64-16,-2 0-64 15,-3 4-16-15,0 19-199 16,5 9-145-16,1 7-64 0,9-1 96 15,6 0 40-15,8-4-48 16,0-8-80 0,5-4-16-16,12-4 8 15,3-6-8 1,2-4 56-16,3-2-40 15,2-6 32-15,2 0-48 0,3 0-200 16,15-16-561-16,-6-4-1287 0,-8 5-4497 16</inkml:trace>
  <inkml:trace contextRef="#ctx0" brushRef="#br0" timeOffset="694">16737 7119 7881 0,'0'0'4873'0,"0"0"-3865"16,0 0 433-16,0 0 111 16,0 0-384-16,27 114-448 0,-22-78-415 31,-3-6-49-31,-2-9-176 0,1-8-72 15,-1-9 0-15,0-4 104 16,0 0 32-16,0-10 88 0,0-16-192 16,0-10-40-16,0-6-8 15,0-2-40-15,0 2 40 16,0 6 8-1,5 10-8-15,6 11-64 0,2 13 0 16,3 2-16-16,-4 17 72 16,-1 15 16-16,-3 4 48 0,0 0-40 15,-5-4 0 1,1-10-8-16,-4-10 16 0,1-8-16 0,2-4-96 31,-1 0-128-31,3-22-48 16,1-8-65-16,4-4-415 0,-2-1-112 15,5 5 336-15,0 7 288 16,3 12 80-16,-3 11-40 15,5 0-112 1,-2 22 136-16,2 11 128 16,-5-1 40-16,4-2 0 15,-2-6 8-15,-2-9 0 0,-2-4-8 16,0-9 0-16,1-2-224 15,-1 0-192-15,2-4 296 0,0-8 120 32,-2 2 8-32,2 0 272 15,-2 3-88-15,-9 4 216 16,1-1 256-16,-3 0 352 0,0-2 176 0,-5 0-832 15,-11-5-352-15,-3 0-360 16,-7-12-1240-16,3 6-2273 16,6-2-2536-16</inkml:trace>
  <inkml:trace contextRef="#ctx0" brushRef="#br0" timeOffset="841">17085 7058 5353 0,'0'0'2992'16,"0"0"-511"-16,0 0-217 0,0 0-359 16,0 0-473-1,0 0-488 1,0 0-440-16,126-19-256 0,-109 12-160 15,0-1-88-15,3 4 0 16,1 1-272-16,-8 1-1480 0,-9 2-929 16,0 0-2344-16,-4 0-2048 0</inkml:trace>
  <inkml:trace contextRef="#ctx0" brushRef="#br0" timeOffset="1091">17250 6915 1744 0,'0'0'5105'16,"0"0"-2993"-16,0 0-335 15,0 0-129-15,0 0-376 0,0 0-455 31,-27-25-457-31,27 39-248 16,0 12 368-16,3 12 128 16,5 5-24-16,5 0-240 0,1 1-136 15,1-7-136-15,1-5-48 16,0-11-24-16,-3-2 0 0,0-11-336 15,0-6-696 1,3-2-1217-16,-4-20-719 16,0-2-2737-16</inkml:trace>
  <inkml:trace contextRef="#ctx0" brushRef="#br0" timeOffset="1351">17541 7032 1240 0,'0'0'3192'0,"0"0"-439"16,0 0-176-16,0 0-793 16,0 0-176-16,0 0-343 15,119-34-497 1,-112 21-240-1,-4-4-160-15,-3 0 16 0,0-2 16 16,-19 2-152-16,-4 0-168 16,-6 5 48-16,5 8-64 0,1 4 512 15,9 8-32-15,2 21-368 16,7 6-103-16,5 5 47 0,0 0 320 15,4-3-72 1,10-7-152 0,6-9-120-16,1-4-80 0,4-9-16 15,1-8 0-15,2 0-480 16,11-4-1033-16,-9-11-1295 15,-4 4-3714-15</inkml:trace>
  <inkml:trace contextRef="#ctx0" brushRef="#br0" timeOffset="1766">16777 7802 9313 0,'0'0'4617'16,"0"0"-2696"-16,0 0-185 0,0 0-287 15,-113 15-761-15,89 26-464 16,3 10-120 0,9 5-96-16,6-4 40 0,6-10-48 0,3-11-8 15,15-12-208-15,6-10-392 0,5-9-785 16,-1 0-655-16,9-41-1113 15,-8 3-2112-15,-3 2-1416 0</inkml:trace>
  <inkml:trace contextRef="#ctx0" brushRef="#br0" timeOffset="2183">16909 7960 3208 0,'0'0'1801'0,"0"0"-225"0,0 0 456 15,0 0-135-15,0 0-289 16,0 0-176-16,118 79-439 16,-102-103-441-1,-3-8-248-15,-6-6-176 16,-7-4-120-1,0 3 8-15,0 5-16 0,-11 8-272 16,-6 9-304-16,6 9 112 0,3 8 191 16,5 0-55-16,3 6-16 15,0 11 248-15,5 4 40 16,9-3 48-16,1-2 8 0,-4-5 296 15,0-2 272 1,-3-1 137-16,0-4-241 0,-4-1-176 0,-1-1-184 16,2-2-48-16,-4 0 0 31,4-5-40-31,2-16-16 0,2-4-120 31,-1-1-104-15,1-1 72-16,0 7 152 0,-1 8 56 0,0 9 280 15,0 3 192-15,4 0 144 16,-1 17 0-16,-3 9 8 15,3 4-160-15,-7 2-279 0,-1-3-161 16,2-5-80-16,-5-6-481 16,0-12-1143-16,0-4-2217 0,0-2-4032 0</inkml:trace>
  <inkml:trace contextRef="#ctx0" brushRef="#br0" timeOffset="2348">17223 7760 3448 0,'0'0'6154'15,"0"0"-3538"-15,0 0-135 0,0 0-761 16,0 0-560-16,116-75-568 15,-85 56-416 1,-2 3-176 0,-2 0-48-16,-4 5-824 0,-12 2-848 0,-9 7-1337 15,-2 2-2440-15</inkml:trace>
  <inkml:trace contextRef="#ctx0" brushRef="#br0" timeOffset="2836">17345 7559 6409 0,'0'0'4033'0,"0"0"-1361"15,0 0-503-15,0 0-1121 16,0 0-328-16,0 0 144 0,-17 141-168 15,17-94-343-15,0-4-217 16,1-5-32-16,7-9-104 31,0-13-200-31,4-8-953 0,1-8-423 16,-2-2-72-16,2-20-809 15,-2-9-704-15,-1-3 257 0,1 0 983 16,1 0 1233-16,-1 4 688 16,0 8 416-16,0 8 865 31,1 8 175-31,-1 6 360 0,-1 0 113 15,1 10-265-15,-1 10-232 0,-2 2-487 16,-2 2-233-16,1-1-240 0,-2-6-216 16,-1-2-160-16,3-9-96 15,-2-6 0 1,3 0-576-1,-3-6 224-15,1-15 48 16,5-1-40 0,1 3 112-16,1 0 95 0,4 11 137 15,0 6 89-15,-3 2 143 0,1 2-8 16,-4 8 56-16,-5 0 288 15,-1-1 96-15,-5-8 120 16,0-1 200 0,0 0 129-16,0 0-105 0,-11-3-688 0,-4-12-320 0,-2-2-72 15,5-4-664-15,7 1-961 16,5-5-919-16,0 4-2209 15,12 3-264-15</inkml:trace>
  <inkml:trace contextRef="#ctx0" brushRef="#br0" timeOffset="3079">17798 7391 992 0,'0'0'4017'0,"0"0"-2225"15,0 0 640-15,0 0-263 32,0 0-337-32,0 0-391 0,0 0-337 15,0 0 264-15,40 19-432 16,-32 23-360-16,-3 1-143 15,5 4-249-15,1-3-16 0,0-4 120 0,5-8-88 16,-1-3 160 0,3-10 128-1,4-8-232-15,-1-7-112 0,2-4-144 16,4-11-152-16,4-37-792 15,-4 4-2953-15,-7 2-7730 16</inkml:trace>
  <inkml:trace contextRef="#ctx0" brushRef="#br0" timeOffset="3241">18290 7632 14579 0,'0'0'4345'0,"0"0"-3841"0,0 0-392 15,0 0-112-15,0 0-1921 16,0 0-10265-16</inkml:trace>
  <inkml:trace contextRef="#ctx0" brushRef="#br0" timeOffset="5489">18124 7289 10506 0,'0'0'3000'31,"0"0"-1239"-31,0 0-417 0,0 0-504 0,0 0-280 16,-34 140-200-16,31-78-128 16,-1-1-144-16,4-7-80 0,0-8 0 15,0-9 0 1,12-12-8-1,1-5-536-15,0-7-432 16,0-7-848-16,4-6-409 0,3 0 193 0,-1-13-1 16,0-4 393-16,4-6 856 31,0 1 600-31,-1 0 184 0,-2 0 920 15,1 0 608-15,-2-1 33 16,-1 2-361-16,-7-1-248 16,-3 1 16-16,-5 2-127 0,-3 1-105 15,0 2-112-15,-6 1-160 0,-17 4-72 16,-4 2-184-1,-4 7-16 1,1 2-72-16,2 7-16 16,-1 14 0-16,11 9-8 0,7 0-96 15,8 1 16-15,3-5 24 16,1-6-40-16,19-6-8 0,4-5 8 15,3-6 0-15,4-3 0 32,0 0-8-32,-4-16-200 15,2-8-456-15,-5-5-456 0,-1 4-537 16,-7 5-55-16,-4 3 520 15,-6 13 736-15,-1 4 456 0,-2 0 0 0,2 23 1008 16,-3 3-136 0,2 4 16-1,-4-2-143-15,5-2-345 16,-2-8-224-16,1-4-32 0,-1-6-16 15,-3-6-48-15,0-2 176 0,0 0 928 16,0 0 80-16,0-11-272 16,0-12-623-1,5-7-225 1,3-8-56-16,6-6-88 0,25-17-152 15,-8 12-1257-15,3 8-3880 0</inkml:trace>
  <inkml:trace contextRef="#ctx0" brushRef="#br0" timeOffset="5672">18917 7532 13586 0,'0'0'4425'0,"0"0"-3937"16,0 0-488-16,0 0-368 16,0 0-1904-16,0 0-7682 0</inkml:trace>
  <inkml:trace contextRef="#ctx0" brushRef="#br0" timeOffset="12390">9125 4594 8385 0,'0'0'3857'16,"0"0"-3121"-16,0 0-256 0,0 4 577 15,0-2-129-15,0 0-424 16,0-2-248-16,0 0-184 0,0 0-72 31,0 0 72-31,0 0 72 16,0 0 88-16,0 0 168 0,4 0 344 15,7-10-104-15,5-2-175 0,-1-4-113 16,2-2-120-16,4-4-96 16,-6-2-120-16,3-3 80 31,-5 1-88-16,3 3 80 1,-10-1-88-16,-1 5 48 0,-3 6-48 0,-2 2 0 16,0 7 48-16,0 2 8 0,0 2 80 15,0 0 120-15,0 0-96 16,0 0-32-16,-7 6-120 0,1 12-8 15,-2 9-48-15,0 9 40 16,4 8-80 0,0 8 88-16,2 2-8 0,2 2 0 0,0-4 8 15,0-4 0-15,0-6 0 0,0-10 8 16,0-9-8-16,0-7 8 15,0-8 40-15,-8-2 56 47,0-4 32-31,-5-2-24-16,2 0 152 0,-1 0 104 0,1 0-112 15,4-4-40-15,1-2-64 0,6 0-80 16,0-1-72-16,0 1-64 16,6-3-88-16,17-1 80 46,3-3 24-46,5 2 40 0,7-2 0 0,-4 1 0 16,-1 3 0-16,1 1 8 16,1-1-1120-16,-6 3-1041 0,-11 4-3440 15</inkml:trace>
  <inkml:trace contextRef="#ctx0" brushRef="#br0" timeOffset="12801">9125 5033 8833 0,'0'0'4305'16,"0"0"-2584"-1,0 0 103-15,-155-91-192 0,104 38-743 0,4-11-281 16,5-11-24-16,8-4-264 15,16-4-152-15,18-1-16 0,0 4-48 16,36-1-104-16,20 8-72 16,17 6 64-16,13 11-40 0,7 13-48 15,1 24 40-15,-4 17-160 31,-2 2 48-31,-8 32 0 16,-7 8 112-16,-8 10-32 0,-9 4 88 16,-12 6 8-16,-15 4 40 15,-18 0 32-15,-11 5 88 0,-8-1 96 16,-26 2 8-16,-18-2-32 15,-7 1 24-15,-9-7-56 16,-5-8-72 0,2-14 64-16,8-11 64 0,2-16-264 15,14-11-152-15,10-2-880 16,14-12-656-16,15-4-5002 0</inkml:trace>
  <inkml:trace contextRef="#ctx0" brushRef="#br0" timeOffset="13847">8991 5985 10266 0,'0'0'3921'15,"0"0"-2105"-15,0 0-336 16,-63-156-264-1,63 88-343-15,4-6-113 16,30-4-312-16,14 2-184 0,10 5-136 16,7 16-40 15,3 12-48-31,1 17-40 15,0 18-48-15,-1 8 0 16,2 8 48-16,-4 22 0 0,-3 13-8 16,-5 6 0-16,-8 9 0 0,-3 8 8 15,-7 9 0-15,-6 5 0 16,-10 4 16-16,-11 5 80 15,-13-3 0-15,0-4 64 0,-17-4 56 16,-16-12-56-16,-10-9 32 16,-6-16 56-16,-9-11-80 0,-6-9-88 15,-9-11-8-15,-8-10-72 16,-11 0 0-16,8-25-144 15,0-15-184-15,11-7 96 0,20-11 88 32,16-5-280-32,16-3 256 15,15-3 120-15,6 0-24 0,6 3 56 31,17 5-56-31,1 9-32 0,5 8 8 16,3 8-32 0,-3 10 8-16,0 10 24 0,0 6 24 0,-1 6 64 15,-1 4-80-15,2 0 40 16,2 0 48-16,-3 8-16 0,-4 1 16 15,-3 2 0-15,-5-3 0 16,-2 0 0-16,-5 0 88 16,-5 0-8-16,3 4-8 15,-4 2 72-15,-3 8-16 16,0 6 8-16,0 6-48 15,0 7-40 17,-11 0-48-32,-5-3-80 15,-2-4-56-15,2-6 40 31,3-9 80-31,3-7 16 0,7-7 0 16,0-2 8-16,3-3 8 16,0 0-8-16,0 0 8 0,0 0-16 15,3 0-192-15,16-8 88 16,9-10 104-16,9-4 8 15,2-5-8-15,20-12 0 16,-9 7-968-16,-11 7-4514 0</inkml:trace>
  <inkml:trace contextRef="#ctx0" brushRef="#br0" timeOffset="27676">15761 1058 8937 0,'0'0'4137'16,"0"0"-3313"-16,0 0-575 0,0 0 479 15,0 0 88 1,13 0-376-16,3 0-72 16,7 0-48-16,8 0-152 15,17 0-168-15,-8 0-1000 0,-7 4-4481 16</inkml:trace>
  <inkml:trace contextRef="#ctx0" brushRef="#br0" timeOffset="27989">16179 1576 10866 0,'0'0'4217'0,"0"0"-3689"0,0 0-88 16,0 0 280-16,0 0-368 16,0 0-120-1,0 0 104-15,0 0-176 0,130-40-160 16,-87 29-1936-16,-6 2-6530 15</inkml:trace>
  <inkml:trace contextRef="#ctx0" brushRef="#br0" timeOffset="32702">18389 2378 12738 0,'0'0'3961'15,"0"0"-2841"-15,0 0 145 16,0 0-305-16,8-14-528 15,14 7-48 1,12-4 16-16,5-3-56 0,3 0-136 16,0 0-40-16,-3 2-88 15,-12 0-16-15,-4 4-56 0,-12 4 0 16,-4-1 40-16,-7 5 32 15,0-2 104-15,0 2 64 0,0-1 16 32,-13 1-144-32,0 0-64 15,-3 0-56-15,1 18-16 0,1 14-120 16,2 15 0-16,3 12 64 15,2 10 24-15,7 3-120 0,-5-2-120 32,5-6-80-32,0-8 8 15,0-7 128 1,0-14 120-1,0-6 104-15,-6-12 8 0,-1-6 0 16,1-7 56-16,-1-4 40 16,4 0 296-16,3 0 136 0,0 0-304 0,0-2-216 15,18-11-8-15,9-2 0 16,4-4 0-16,8-2 0 15,3-2 0-15,0 1-512 0,5-8-1056 16,-7 4-2281-16,-17 4-4489 16</inkml:trace>
  <inkml:trace contextRef="#ctx0" brushRef="#br0" timeOffset="33033">18817 2581 10642 0,'0'0'4761'15,"0"0"-3497"-15,0 0 112 0,0 0-199 31,0 0-313-31,0 0-288 16,-21 136-248-16,19-102-216 16,2-6-64-16,0-8-48 15,0-6 64-15,0-7-64 0,0-7 0 0,0 0 8 16,0-11-8-16,5-17 8 31,3-12 40-31,5-3-48 16,3-4 0-16,0 9 0 0,-1 10-8 15,-4 9-48-15,0 12-40 16,1 7-16-16,-1 0 24 0,-3 4 72 15,3 12 16-15,-3 3-8 32,0 6 0-32,4 5-720 0,-7-6-1593 15,-2-3-4032-15</inkml:trace>
  <inkml:trace contextRef="#ctx0" brushRef="#br0" timeOffset="33225">19059 2511 9826 0,'0'0'3224'15,"0"0"-1463"-15,0 0-409 0,0 0-656 32,0 0-408-32,0 0-232 15,0 0-56 1,129-50-1288-16,-106 48-3225 15,-9 0-5913-15</inkml:trace>
  <inkml:trace contextRef="#ctx0" brushRef="#br0" timeOffset="33401">19106 2334 10562 0,'0'0'4073'16,"0"0"-3065"-16,0 0 232 16,0 0-504-16,0 0-16 31,-7 129-79-31,7-75-321 15,0 4-240-15,5-4-80 0,3 8-889 16,2-14-3223-16,-2-16-5402 0</inkml:trace>
  <inkml:trace contextRef="#ctx0" brushRef="#br0" timeOffset="33906">19216 2508 8633 0,'0'0'4777'15,"0"0"-3408"-15,0 0-225 16,0 0-160-1,0 0-648-15,0 0 320 16,0 0-64-16,9 119-271 0,1-85-153 16,1-2-120-1,4-8-48-15,-4-4 0 0,4-8 0 0,-2-6-96 31,1-6-88-31,-3 0-129 16,-1-14 57-16,-3-14 168 0,-1-4 16 16,-3-6-8-16,-1-2 8 15,-2 1-32-15,0 9 32 0,0 7 72 31,0 10 0-31,0 8 224 0,0 5-48 0,0 0-176 32,0 13-8-32,5 11 8 0,4 1 0 15,-1 1 0-15,4-4 0 16,2-4-208-16,6-9-608 0,-1-9-880 15,0 0-473 1,1-3 217-16,-6-17 432 0,2-2 711 16,-4 3 809-16,-6 4 537 0,-1 7 1071 15,-5 3 592 1,0 5-423-16,0 0-745 15,0 2-600-15,0 13 120 0,0 5 40 16,0 0-272-16,0-2-216 16,0-2-104-1,0-4-600 1,0-8-1408-16,2-2-3537 0</inkml:trace>
  <inkml:trace contextRef="#ctx0" brushRef="#br0" timeOffset="34041">19509 2318 8249 0,'0'0'4041'0,"0"0"-2513"16,0 0-335-16,0 0-1193 0,0 0-536 16,0 0-641-16,12 50-3984 0</inkml:trace>
  <inkml:trace contextRef="#ctx0" brushRef="#br0" timeOffset="34537">19593 2416 8729 0,'0'0'5714'16,"0"0"-4226"-16,0 0-736 15,0 0 16-15,0 0-160 16,0 0-24-16,65 5-255 0,-34-5-257 16,3 0-72-16,-4 0-256 31,4-7-1217-31,-6 1-1495 0,-9 0-2938 0</inkml:trace>
  <inkml:trace contextRef="#ctx0" brushRef="#br0" timeOffset="34890">19757 2300 8105 0,'0'0'4353'0,"0"0"-2736"0,0 0-281 16,0 0-272-16,0 0 0 16,-31 142-104-16,31-93-183 15,0-6-441-15,0-4-264 0,5-12-64 16,9-8-8-1,2-9-344-15,4-10-593 16,-4 0-255-16,3-12-248 0,-1-12-192 16,-5-3-1-16,-2 1 1009 31,-1 7 624-31,-5 6 0 15,-2 5 952 1,-3 8 377-16,3 0-425 16,-1 0-192-16,0 11 144 0,2 7-8 15,0 0-136-15,0-1-304 16,0 0-263-16,-1-5-145 15,-1-7-257 1,1-5-1143-16,-2 0-1224 0,1-21-369 0,0-5-2200 16,-2-4 1032-16</inkml:trace>
  <inkml:trace contextRef="#ctx0" brushRef="#br0" timeOffset="35418">19912 2342 3088 0,'0'0'4313'15,"0"0"-1008"-15,0 0-729 0,0 0-799 16,0 0-905-16,0 0-712 16,0 0 144-1,17 66 144-15,-7-28 24 0,3 5-72 16,3-5-104-16,-5-2-144 15,4-8-136-15,1-8 40 16,0-6 24-16,-1-9-80 0,-1-3 48 16,-1-2 112-1,2-2 49 1,-4-19-89-16,-3-7-120 0,-1-6-817 0,1 0-543 15,1 4-80-15,1 8-137 16,1 10 41-16,-1 9 416 16,1 3 552-16,7 0 568 0,-5 13 96 15,8-2 352-15,-2 2 64 16,4-5-176-1,1-4-112-15,4-4 168 16,-2 0-112-16,-1 0-80 16,0-8-200-16,-6-9-216 0,-6-2 88 15,-3-2 64-15,-9 1 64 31,-1 3 144-31,0-2-32 16,-11 6 456-16,-7 2 545 0,-1 7-225 16,-4 4-296-16,-1 0-160 15,1 2 32-15,4 18-56 0,-4 8-8 16,7 3 104-16,2 5-184 31,4-3 73-31,8 0-73 0,2-5-8 16,0-2-64-16,0-6-48 15,15-4-96-15,6-5-56 0,5-4-32 16,4-3-16-16,3-4-216 0,15 0-704 15,-9-11-1841-15,-7 2-4937 16</inkml:trace>
  <inkml:trace contextRef="#ctx0" brushRef="#br0" timeOffset="38646">20075 4251 10986 0,'0'0'4689'16,"0"0"-3601"-16,0 0 416 15,0 0-135 1,0 0-401-16,19 0-648 0,4 0 64 15,7-6 112-15,4-1-232 0,13-4-152 16,-3 3-112-16,12 4-472 16,-7 4-1576-16,-15 0-7514 15</inkml:trace>
  <inkml:trace contextRef="#ctx0" brushRef="#br0" timeOffset="39339">21291 4266 7393 0,'0'0'6633'0,"0"0"-4696"16,0 0-849-16,0 0 160 0,0 0-423 16,16-23-401-16,13 21-176 0,11 0-176 15,9 1-8-15,1 1-64 31,14 0-496-15,-13 5-2473 0,-16 3-8777-16</inkml:trace>
  <inkml:trace contextRef="#ctx0" brushRef="#br0" timeOffset="40033">22365 4255 10786 0,'0'0'5249'0,"0"0"-4449"16,0 0-600-16,0 0-80 0,0 0 328 15,0 0-40-15,0 0-144 16,111 4-112-16,-67-8-152 0,-9-6-648 31,-7 3-3321-31</inkml:trace>
  <inkml:trace contextRef="#ctx0" brushRef="#br0" timeOffset="41373">20598 7504 6057 0,'0'0'3168'0,"0"0"-895"0,0 0-97 15,0 0-199 1,0 0-441 0,0 0-416-16,0 0-559 0,-15-7-289 15,15 7-176-15,15-2 24 16,12 0 80-16,4 0-72 0,3-1-32 15,6 1-88-15,-2 0-8 0,7 0-752 32,-13 0-2313-32,-9 2-7977 15</inkml:trace>
  <inkml:trace contextRef="#ctx0" brushRef="#br0" timeOffset="42231">20178 8334 912 0,'0'0'1664'15,"0"0"-168"1,0 0 481-16,0 0-81 0,0 0-79 0,0 0-97 15,0 0-312 1,0 0-207-16,0-5-281 0,3 2-16 16,13-1-24-16,1 0 8 0,4 2-16 31,6 0-239-31,0 0-361 15,7 0-200-15,4 0-72 0,12-7-800 16,-7 3-2361-16,-12-1-9538 16</inkml:trace>
  <inkml:trace contextRef="#ctx0" brushRef="#br0" timeOffset="43031">19792 9792 6385 0,'0'0'2304'0,"0"0"-823"16,0 0 535-1,0 0-39-15,0 0-537 16,2-15-400-16,3 9-344 15,4 2-352-15,1 3-208 0,6-3-120 32,7 2-16-32,3 2-48 15,11 0-832-15,-7 0-1888 0,-7 0-5402 16</inkml:trace>
  <inkml:trace contextRef="#ctx0" brushRef="#br0" timeOffset="43788">19711 10873 4913 0,'0'0'5049'15,"0"0"-4249"-15,0 0 128 16,0 0 800-16,0 0-119 0,63-4-329 16,-38 2-200-1,4 2-312 16,1 0-456-31,9 0-248 0,1 0-64 16,11 0-800-16,-6 0-1416 16,-15 0-5322-16</inkml:trace>
  <inkml:trace contextRef="#ctx0" brushRef="#br0" timeOffset="49966">18679 3225 8545 0,'0'0'4673'0,"0"0"-2752"15,0 0-57-15,-61-34-208 16,38 29-351-16,-1 5-249 0,0 0-384 15,-3 26-400 1,4 19-272 0,4 13 8-16,6 8-16 0,9 2-32 15,4-4-88-15,5-9 120 16,15-12-40-16,2-9 32 0,6-8-32 15,-4-9-8-15,3-9-232 0,1-8-304 32,-6 0 32-32,3-19 8 15,-3-11-64-15,-4-4-321 0,-7-4 433 16,-3 4 264-16,-6 6 240 31,-2 8 40-31,0 12 288 0,0 8 216 0,2 0-424 0,2 15-120 31,5 6 0-31,5 5 128 0,5-4-128 16,-1-4 8-16,2-7-8 15,2-9 64-15,-1-2-64 16,-3-2 0-16,-2-21-176 16,-8-7-272-16,-1-2-208 0,-7 0-400 31,0 4-56-31,0 8 448 0,0 10 488 15,0 10 176-15,0 0 160 16,0 14-160-16,0 12 0 16,0-2 272-16,0 0 72 0,0-7-56 0,1-8 0 31,6-7-8-31,-4-2-56 15,3 0-64-15,1-7 88 0,3-14 184 16,1-3-208-16,2 0-152 16,-7 0-72-16,6 8 0 15,-4 10 0-15,1 6-112 0,1 0 88 16,0 14 24-1,1 10 448-15,-1 4 8 16,1-2-160-16,-3-1-152 0,3-6-144 16,-3-4-200-16,1-10-1584 15,-3-5-4705-15</inkml:trace>
  <inkml:trace contextRef="#ctx0" brushRef="#br0" timeOffset="50311">19172 3300 11346 0,'0'0'4681'0,"0"0"-3593"32,0 0-48-17,0 0 97-15,0 0-161 0,0 0-520 0,-97 107-456 16,97-91-16-16,0-4-264 15,13-2 40-15,6-2-24 0,7-4 24 16,-2-2 56-16,1 0 88 16,-3-2 80-16,-4 0-56 15,-5 2 64 1,-3 3-56-16,-9-2 56 0,-1 3 8 15,0 2 128-15,-1 5 368 16,-14 2-256-16,-3 0-240 0,5-2-288 16,4-9-1369-1,7-4-1183-15,2 0-3634 16</inkml:trace>
  <inkml:trace contextRef="#ctx0" brushRef="#br0" timeOffset="50633">19319 3334 1304 0,'0'0'8682'0,"0"0"-6162"16,0 0-895-16,0 0 295 16,0 0-616-16,0 13-504 0,0-1-135 0,0 4-417 15,0 2-160-15,0-2-88 31,0 4-809-31,0-4-1591 0,0-6-3369 16</inkml:trace>
  <inkml:trace contextRef="#ctx0" brushRef="#br0" timeOffset="50811">19330 3104 7281 0,'0'0'4481'15,"0"0"-3097"-15,0 0 697 16,0 0-393-16,0 0-1120 0,0 0-568 15,0 0-448-15,10-4-1744 0,-2 4-3289 16</inkml:trace>
  <inkml:trace contextRef="#ctx0" brushRef="#br0" timeOffset="51286">19503 3191 7033 0,'0'0'4065'0,"0"0"-1929"15,0 0 137-15,0 0-617 16,0 0-760-16,0 0-696 0,0 0-152 31,0 0-48-31,-21 64-104 16,29-54 32-16,5-3-304 15,0-1 80-15,-2-1 24 0,1-1 128 16,-4 0 64-16,-4 2 0 0,-4-1-120 16,0 8 152-16,-4 1-968 31,-14 0-1865-31,2-6-3752 0</inkml:trace>
  <inkml:trace contextRef="#ctx0" brushRef="#br0" timeOffset="51784">19571 3176 7417 0,'0'0'2769'0,"0"0"-865"0,0 0-696 16,0 0-415-16,0 0-497 15,0 0-216-15,0 0-80 0,95-58-641 16,-90 54-743-1,-5 0-80-15,0 4 608 16,0 0-537-16,0 0 1169 16,0 0 224-16,0 0 1113 0,0 0 167 15,-3 12-136-15,1 4-160 16,-3 2-16-16,2 4-71 0,3 0-393 31,0-1-328-31,0-2-168 16,0-2-8-16,0-6-448 0,0-3-745 15,11-3 65-15,6-5 256 16,0 0 176-16,3 0 344 15,2-7 216 1,2-6 40-16,-1-2 96 16,-4 0 40-16,-1-2 272 15,-2 2 280-15,-11-2 176 0,-2 1 32 16,-3 4 169-16,0 0-385 15,-8 6 0-15,-8 6 104 16,-2 0-176-16,1 8-304 16,4 14-40-1,5 5 40-15,3 1-136 16,5-1-64-16,0-1-8 0,0-5-8 0,6-8 0 15,7-2 8-15,3-7-544 16,4-4-1808-16,-4-6-2281 16,-2-11-4897-16</inkml:trace>
  <inkml:trace contextRef="#ctx0" brushRef="#br0" timeOffset="52044">19915 3200 8065 0,'0'0'2209'16,"0"0"-873"-16,0 0 1097 0,0 0-721 15,0 0-736 1,0 0-424-1,0 0-320-15,0 0-232 0,0 63-232 16,0-63-608-16,5-6 16 0,8-15-24 16,0-1-705-16,1 1 481 15,-1 2 768-15,-2 8 224 0,-4 2 80 16,-1 7 88-16,-1 2 376 31,-2 0 192-31,2 2 240 0,-5 10-255 16,2 2-641-16,-2 3-184 15,0-6-2553-15,0-3-5985 0</inkml:trace>
  <inkml:trace contextRef="#ctx0" brushRef="#br0" timeOffset="52211">19915 3200 7297 0,'160'-37'3153'0,"-152"30"-457"16,3-3-535-16,4 0-825 0,2-4-568 15,4 0-496-15,-1 0-192 16,2 2-80 0,-1 4-488-16,0 4-1024 15,-8 4-1713-15,-5 0-1960 16</inkml:trace>
  <inkml:trace contextRef="#ctx0" brushRef="#br0" timeOffset="52431">20167 2990 8161 0,'0'0'3129'16,"0"0"-913"-16,0 0-95 0,0 0-1041 31,0 0-824-31,0 0-136 0,0 0 64 0,-15 118 56 16,27-84 160-1,2-4 16-15,-3-3-200 16,2-5 17-16,-1-7-105 0,-4-5 8 15,-2-1 32-15,1-7 8 16,2-2 0 0,-1 0-144-16,10-17-32 0,-3-7-1121 0,-4 1-4296 15</inkml:trace>
  <inkml:trace contextRef="#ctx0" brushRef="#br0" timeOffset="58624">21727 8326 8449 0,'0'0'2993'16,"0"0"-2177"-1,0 0-272-15,0-8 672 16,3 4-215-16,5-2-305 15,3-3-240-15,1 3-72 0,4-1-64 16,6 3 136 0,-2-2-8-16,9 4-112 0,3-2-88 0,2 1 0 15,0 3-144-15,0 0-47 16,1 0-57-16,7 0-849 0,-12 0-1727 15,-6 0-5754-15</inkml:trace>
  <inkml:trace contextRef="#ctx0" brushRef="#br0" timeOffset="59520">23166 8408 16 0,'0'0'9986'0,"0"0"-7778"15,0 0-920-15,0 0 425 16,0 0-697-16,0 0-648 16,0 0 16-16,26-14 384 0,-5 4-48 31,8 0-199-31,8-2-113 15,2 0-80-15,6 2-256 0,-2 2-72 16,6 3 0-16,-7 5-192 16,5 0-865-16,-13 11-1383 15,-15 5-3729-15</inkml:trace>
  <inkml:trace contextRef="#ctx0" brushRef="#br0" timeOffset="60835">23095 9748 3928 0,'0'0'1825'0,"0"0"-601"16,0 0-176-16,0 0-40 15,0 0-175-15,0 0 87 0,1 0 88 16,1 0-88-1,3-5-200-15,-4-1-79 16,6 2-217-16,-2 1-96 16,6 1-16-16,3 0 40 0,4 2-88 15,3 0 96-15,7 0-80 16,6 0-104-16,3 0 0 15,-2 0-176-15,17-4-312 16,-8-9-1264-16,-11 2-2817 16</inkml:trace>
  <inkml:trace contextRef="#ctx0" brushRef="#br0" timeOffset="64371">17358 4791 8425 0,'0'0'4537'0,"0"0"-2944"15,0 0 207-15,0 0 64 0,0 0-583 31,-1-5-577-31,1 5-408 16,0 0-144-16,0 0-112 16,0 15-40-16,0 11 0 15,11 10 88-15,-3 9 8 0,3 4-80 16,1 0 32-16,-1-10-48 0,-3-7 0 15,-3-7 0-15,5-12 0 16,-2-3-8-16,-3-5 0 0,1-3 0 16,2-2 8-16,3 0-48 31,2-17 48-31,7-9 8 0,1-10 0 15,-2-6 40-15,0-4-40 16,-2 0 16-16,-6-2 48 16,-5 4 8-16,-4 1 32 0,1 5-56 15,-3 6 8-15,0 8-56 16,0 8 0-1,0 6 0 1,0 6 8-16,0 2-8 0,0 2-8 0,0 0 0 16,0 4 0-16,0 14-8 15,0 12 8-15,7 4 0 0,4 4 0 16,0-2-8-1,5-4 0-15,-1-6-40 16,4-3 0-16,-2-7 48 16,2-4-80-16,-1-4-480 0,1-4-568 15,2-4-1393-15,-3 0-3032 16,-7-14-3561-16</inkml:trace>
  <inkml:trace contextRef="#ctx0" brushRef="#br0" timeOffset="64671">17836 4742 6465 0,'0'0'5825'0,"0"0"-3344"0,0 0-89 16,0 0-335-16,0 0-1129 16,0 0-392-16,-56 42-232 15,49-18-112-15,1 3-104 0,6-3-80 16,0-5-8-16,2 0 0 15,14-8-104-15,3 0-168 0,4-5-32 16,-4-2 96-16,4 0 48 31,-7-2 16-31,-2 0 16 16,-6 0 80-16,-4 1 40 0,-4 2-40 0,0 5 48 15,-2 4-72-15,-14 2 56 16,-3-2-312-16,-1-2-1049 0,4-6-1471 16,5-6-3458-16</inkml:trace>
  <inkml:trace contextRef="#ctx0" brushRef="#br0" timeOffset="64972">17922 4915 3688 0,'0'0'2641'16,"0"0"-145"-1,0 0-231-15,0 0-473 16,0 0-135-16,0 0-625 15,0 0-544-15,0 0-264 16,0 0-144-16,81-101 24 0,-81 92 48 16,0-1-8-16,-8-1-72 0,-7 5-64 15,-4 4 112 1,1 2 88-1,0 0-160-15,4 19-40 16,6 4-8-16,4 3 0 0,4 3-8 16,0-3 8-16,0-2 0 15,8-2 0-15,5-6 0 0,4-6 0 16,0-4 0-16,3-6-48 31,4 0-616-31,0-24-776 16,10-28-1497-16,-7 6-1944 0,-4-2-1056 0</inkml:trace>
  <inkml:trace contextRef="#ctx0" brushRef="#br0" timeOffset="65250">18130 4518 4520 0,'0'0'4289'16,"0"0"-1960"0,0 0 535-16,0 0-567 15,0 0-569-15,0 0-679 0,0 0-561 16,-21 12-336-16,21 26-104 15,0 12 8-15,0 6-8 0,8 7-40 0,7-1 8 16,1 0-16 0,3-4 8-1,-2-4 0-15,-3-4-8 16,4-5 8-16,-2-9-8 0,-5-8-8 15,-1-7 8-15,-3-4 0 16,-4-10 0-16,-3-3 0 0,0-4 120 31,-7 0 40-31,-12 0-160 16,-5-9-40-1,-18-25-816-15,3 2-2001 0,3 0-3896 0</inkml:trace>
  <inkml:trace contextRef="#ctx0" brushRef="#br0" timeOffset="65444">18014 4831 9378 0,'0'0'4504'0,"0"0"-3351"15,0 0-49-15,0 0 192 16,0 0-528-1,0 0-464-15,0 0-208 16,131-83-96-16,-84 74-944 0,-7 3-1536 16,-12 6-3778-1</inkml:trace>
  <inkml:trace contextRef="#ctx0" brushRef="#br0" timeOffset="65808">18260 4733 8185 0,'0'0'3081'0,"0"0"-1625"0,0 0-760 0,0 0 297 31,0 0-409-31,-5 120-256 16,13-93-264-16,3-4-64 0,5-9 0 15,0-4 8-15,-3-6 40 16,0-4-48-16,-2 0 0 0,1-14-8 15,-1-10 8-15,-6-4 0 16,1-4-8-16,1-2 8 31,-6 4-8-31,-1 3 8 0,0 7 0 16,0 6 8-16,0 9 600 15,0 5 256-15,0 0-296 0,0 0-376 16,4 7-192-16,4 9 48 31,3 4 8-31,5 3-48 16,-1-6-8-16,1 0 8 0,0-4-8 0,-1-2-104 15,2-9-848-15,-5-2-1512 16,-4 0-3802-16</inkml:trace>
  <inkml:trace contextRef="#ctx0" brushRef="#br0" timeOffset="66147">18497 4454 8889 0,'0'0'4785'16,"0"0"-3040"-16,0 0 191 0,0 0-311 16,0 0-737-16,0 0-480 15,-5 8-280-15,5 14-112 0,2 10 96 31,11 8-24-31,0 6-88 16,4 2 16-16,4 1-16 0,-1-6 0 16,-1-5 0-16,2-6 8 15,-2-7 0-15,1-7-8 16,-6-6 0-16,-1-8-8 0,3-4 8 31,-3 0-8-31,5-10-264 16,3-33-704-16,-2 3-2929 15,-7 1-7850-15</inkml:trace>
  <inkml:trace contextRef="#ctx0" brushRef="#br0" timeOffset="66905">18818 4377 9353 0,'0'0'4281'0,"0"0"-3168"15,0 0 15 1,0 0-520-16,0 0-248 0,28-24-120 0,-7 22-96 16,5 2-64-16,-2 0 0 0,-2 0-72 15,-2 4 8-15,-4 9 88 16,-2 0 168-16,-7 6-16 15,-2 1 64-15,-2 1 0 0,-3 2 65 16,0-3-9-16,0 0-32 31,0-4-152-31,0-2-48 0,0-4-88 16,0-2-40-16,-3 0 24 15,3 2-40-15,0 6-696 16,0 0-1921-16,0 0-5305 0</inkml:trace>
  <inkml:trace contextRef="#ctx0" brushRef="#br0" timeOffset="67348">19046 4823 784 0,'0'0'9770'16,"0"0"-7666"-16,0 0-671 15,0 0 1055-15,0 0-760 16,0 0-767-16,0 0-457 0,0 0-184 16,0 0-240-16,0 2-80 15,0-2-48-15,0 0-200 0,3 0 0 31,2 0 72-31,-2 0 112 16,1 0 56-16,0 0-64 0,-4 0 64 16,0 0 8-16,0 0 80 15,0 0 304-15,0 0 56 16,0 0 24-16,0 0-40 0,0 0-72 31,0 0-144-31,0 0-96 16,0 0-56-16,0 0-56 15,0 2-496-15,0 6-1032 0,0 1-5066 0</inkml:trace>
  <inkml:trace contextRef="#ctx0" brushRef="#br0" timeOffset="70671">17954 1436 8857 0,'0'0'4161'16,"0"0"-2680"-16,0 0 439 15,0 0-144-15,0 0-415 16,0 0-561-16,-118 25-472 16,97 18-240-16,5 11-16 15,7 2 160-15,4 2-48 0,5-5-80 16,0-8-88-1,11-6-16-15,8-11 0 0,4-6-56 0,1-8-88 16,2-6-232-16,-5-8-296 31,2 0-16-31,-6-12-24 0,1-10-9 16,-5-4 145-16,-6-1 232 15,-3 10 248-15,0 4 96 16,-3 11 0-16,1 2 112 0,3 0-104 16,6 13 40-16,-3 4 144 31,3 0-88-31,4-3 0 0,-2-4-88 15,-2-4 32-15,0-6 24 16,1 0 88-16,-6 0 432 0,1-14-71 16,-2-8-289-1,-4-2-232-15,-1 0-72 0,0 1-296 16,0 6-249-1,0 6 297-15,0 5 176 0,0 6-184 16,5 0-264-16,1 0 272 16,3 0 232-16,0 8 88 0,-1 1 72 15,0 1-64 1,0-3 56-16,-3 2-16 15,2-7-40-15,-6-2 0 16,4 0 48-16,2 0 40 0,-1-17 8 16,5-5-104-16,-4-1-48 15,4 1 32-15,-1 3-56 16,-2 7 24-16,2 9-112 15,-2 3 16 1,0 0 144-16,-2 7 0 16,-1 5 128-16,-2 4 32 0,2-2 24 15,-2-1-96-15,1-6-88 16,1-1 0-16,1-4-392 0,5-2-592 15,5 0-368-15,-1 0-393 32,3-4 145-32,-1-7 672 0,1-4 15 31,0-2 561-31,-3 0 248 15,-7 2 104-15,-2 2 336 16,-1 5 721-16,-5 2 719 0,0 4 176 16,0 2-359-16,0 0-561 15,0-2-552-15,-2 2-232 0,-1 0-56 16,-3 0-136-16,1 0 0 0,5 0-56 15,-3 0-8-15,3 0-128 16,0 0-304-16,0 0-752 0,0 0-321 16,0 0 81-1,8 0 104 1,1 0 312-16,-1 0-169 0,-3 0 585 15,0 0 368-15,-3 0 112 0,-2 8 120 16,0 4 1361-16,0 2 167 16,0 2-32-16,0-3-224 0,3-2-583 31,-1-1-233-31,4-1-304 15,2-3-144 1,0-5-8-16,3 1 0 0,1-2-688 0,7 0-1065 16,-6-3-2240-16,0-7-1464 0</inkml:trace>
  <inkml:trace contextRef="#ctx0" brushRef="#br0" timeOffset="70842">18684 1554 3744 0,'0'0'1945'0,"0"0"-529"0,0 0-352 16,0 0-544-16,0 0-176 31,0 0-264-31,0 0-80 0,87-20-1032 31,-74 18-960-31,-1 0-1057 16</inkml:trace>
  <inkml:trace contextRef="#ctx0" brushRef="#br0" timeOffset="71065">18684 1554 3896 0,'52'-102'3889'0,"-57"102"-2000"15,5 0-169-15,0 0-760 16,0 4-936-16,0 14 152 15,0 10-120-15,11 4 344 0,2 2-64 0,-1-2 120 32,4-2-127-32,-5-7-89 15,0-6 8-15,2-4 32 0,-1-5-32 16,-1-7 184-16,0-1-64 15,1 0-56 1,2-11-312-16,2-26-24 0,-1 3-2457 0,-7 4-5248 16</inkml:trace>
  <inkml:trace contextRef="#ctx0" brushRef="#br0" timeOffset="71267">19088 1642 9273 0,'0'0'4778'0,"0"0"-3674"15,0 0 360-15,0 0-216 16,0 0-872-1,0 0-376-15,0 0-1464 0,0 0-8626 16</inkml:trace>
  <inkml:trace contextRef="#ctx0" brushRef="#br0" timeOffset="71658">18618 1534 968 0,'0'0'6049'0,"0"0"-3392"16,0 0-825-16,0 0-64 31,0 0-407-31,0 0-521 16,0 0-664-16,11-9-88 0,14 6-88 0,12 1-328 15,-2 2-2273-15,-6 0-7945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37:05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11546 3355 14659 0,'0'0'4097'31,"0"0"-3361"-31,0 0 0 16,0 0 192-16,0 0-296 15,0 0-312-15,0 0-320 0,0 0-24 0,-16 58 24 16,18-18 8-16,3 12 0 16,-1 7 208-16,1 3-208 15,0-2 104 1,-2-5-104-16,4-4 48 15,-4-8-48-15,2-11 0 16,-2-9 0-16,2-5-8 0,1-8 8 16,-6-4 0-16,4-1 0 0,-4-5-8 15,1 0 0 1,2 0 0-16,1 0-80 15,5 0-56-15,4 0 80 32,7 0 48-32,2 0 8 0,2-11-8 0,4 1-8 0,3-4 0 15,3 0 0-15,-1-4 8 16,1-4 0-1,-1-2 0-15,-4-2 0 16,-5-4 8-16,-1-4 72 16,-7-4-64-1,-7-3 296-15,-9-1 304 0,0-1 89 0,0-2-57 16,-11 5-160-16,-3 4-128 31,1 8-160-31,1 6-64 0,3 6-80 16,4 6-48-16,3 4-384 15,2-2-1088-15,0 0-3009 0,0 1-9842 16</inkml:trace>
  <inkml:trace contextRef="#ctx0" brushRef="#br0" timeOffset="610">11931 3304 12722 0,'0'0'2609'0,"0"0"-1649"15,0 0 384-15,0 0-552 16,0 0-471-16,0 0-193 15,114-23-48-15,-90 12-8 0,-7 4-72 16,-4 1-120 0,-5 2-249-1,-4 4-167-15,-4 0 288 16,0 0 248-16,0 0 72 0,0 2 336 15,-11 11-48-15,-3 8-191 0,-3 5 71 16,6 4-64-16,0 4-56 16,4 6-112-16,6 4 40 31,1 2-40-31,0 5 72 0,0 0 16 15,1 2 48-15,9 1-64 16,-2-1-32-16,-1-2-40 0,2-6 0 16,-2-6 8-16,-6-7-16 15,3-7 0-15,-4-10 0 16,0-2 0-1,0-5 16-15,-5-4 64 0,-11-4-8 16,-4 0 240-16,-1 0 184 16,2 0-40-16,3-10-8 0,4 1-88 15,4 1-88 1,7 2-80-1,1 1-104-15,0-6-88 16,9-1-80-16,14-4 72 0,8 0 8 16,1-2 8-16,4-2 40 0,-1 2-40 15,1 1 8-15,1-2 40 0,-7 5-40 16,-4 2-8-16,-2 4-8 31,-1 2 0-31,-10 2 0 31,-2 4 0-31,-4 0-96 0,-7 0-912 0,0 6-1536 0,-12 8-8027 16</inkml:trace>
  <inkml:trace contextRef="#ctx0" brushRef="#br0" timeOffset="3916">4358 4582 11426 0,'0'0'4257'16,"0"0"-2673"-1,0 0-103-15,0 0-337 16,0 0-96-16,-134-90-560 15,115 54 240-15,3-7-376 0,9-2-280 0,7-8-72 16,2 1-56-16,24 2-16 0,11 4-24 16,13 6 88-16,11 8-136 31,4 8 96-31,7 12-80 15,-2 12 120-15,-2 0 0 0,-10 15 0 16,-11 15-168-16,-10 9 176 0,-15 1-64 31,-10 4 64-31,-12-1 0 16,0-2 16-16,-16-1 64 15,-18-1 8-15,-4-7-8 0,-8-2 16 32,-3-9-80-17,-2-2 64-15,-3-9-80 0,3-5-8 0,4-5-488 16,2 0-720-16,14-11-825 15,13-8-2207-15,12 0-3450 0</inkml:trace>
  <inkml:trace contextRef="#ctx0" brushRef="#br0" timeOffset="4169">4470 4187 6041 0,'0'0'6721'0,"-17"-6"-3784"15,11 6-561-15,1 0-607 0,2 0-321 16,0 6-768-16,1 22-544 0,2 18-136 31,0 44-632-31,0-9-1832 31,0-6-8419-31</inkml:trace>
  <inkml:trace contextRef="#ctx0" brushRef="#br0" timeOffset="26084">618 5743 2480 0,'0'0'10138'15,"0"0"-7217"-15,0 0-1105 16,0 0 33-16,0 0-185 31,0 0-456-31,0 0-640 16,0 0-304-16,0 18-144 0,0 31-112 46,0 38 40-46,0 10-40 32,2-1 0-32,2-7 64 0,-2-23-64 15,3 2 0-15,0-2 0 16,-2-16-8-16,3-14 0 0,-6-16 8 15,0-8-8-15,4-8 8 16,-4-4 40-16,0 0-48 16,0-2-200-16,0-42-1032 15,0 2-3017-15,0-4-3104 16</inkml:trace>
  <inkml:trace contextRef="#ctx0" brushRef="#br0" timeOffset="26579">586 5765 10722 0,'0'0'2440'0,"0"0"-1215"16,0 0 87-16,0 0-352 0,0 0-48 15,143-48-296-15,-104 48-23 16,-5 0-201-16,-3 20-16 0,-4 4 168 16,-9 6 112-16,-7 6-72 0,-6 5 0 31,-5 3-72-31,0 4-184 15,-18 0-104-15,-9 2-112 0,-1-2 0 16,-7-2-48-16,4-8-56 31,2-8 40-31,0-5-40 0,3-8 8 16,4-6-16-16,7-3 8 15,5-7 0-15,9 1-8 16,1-2-120-16,0 0-304 0,5 2 72 16,17-2 256-16,4 2 96 15,2 2-16 1,-1 0 8-16,-3 3 0 0,0-1 8 0,-6 0-8 31,-2-1 8-31,-3-1 0 0,2 3 0 16,-2-3-240-16,4-4-1080 15,-4 0-1321-15,-1 0-3448 0</inkml:trace>
  <inkml:trace contextRef="#ctx0" brushRef="#br0" timeOffset="26960">959 6166 9498 0,'0'0'2576'0,"0"0"-231"15,0 0-425-15,0 0-416 0,0 0-127 16,0 0-601-16,0 0-296 15,124-6-144-15,-106-12 48 16,-10 0-144 0,-3-4-32-1,-2-2-40 1,-3 0-24-16,0-2-48 0,-21 2 0 15,-2 3-48-15,1 6-32 16,-1 4-16-16,1 11 8 16,-1 0 56-16,7 13-64 0,-2 17-8 15,5 10-64-15,7 4 64 16,2 4-64-16,4-3 24 0,0-7 40 15,7-6-8-15,9-8-32 16,2-5 0-16,-2-4 48 16,3-7-48-16,7-8-680 0,16-6-808 31,-6-17-1521-31,-4-1-3472 0</inkml:trace>
  <inkml:trace contextRef="#ctx0" brushRef="#br0" timeOffset="27410">1266 6015 8529 0,'0'0'4049'15,"0"0"-2040"-15,0 0-201 0,0 0-376 16,0 0-640-16,0 0-551 0,-84 93-89 16,80-52 72-16,4-8 128 15,0-4-120-15,0-8-176 16,12-6-56-1,1-6 0-15,3-7-16 16,3-2 16-16,-3-6 0 16,2-20 0-16,3-12 0 0,-3-8-112 31,-5-6-432-31,-2-2-169 0,-5-1 145 0,-6 4 272 0,0 2 176 15,0 6 64-15,0 2 56 32,0 7 56-32,-6 4 256 15,1 4 128-15,-3 4 105 0,3 4 23 16,0 6-96-16,4 5 32 15,1 4 64-15,-3 3-32 0,3 0-264 32,0 3-184-32,0 18-80 15,3 13 112-15,5 10 192 16,3 8-96-16,2 2-112 0,2-3-16 15,-1-6-48 1,2-7-40-16,0-6-152 16,2-9-712-16,5-9-600 0,-4-8-1617 15,-4-4-3624-15</inkml:trace>
  <inkml:trace contextRef="#ctx0" brushRef="#br0" timeOffset="28274">1513 5921 1872 0,'0'0'10514'0,"0"0"-7545"0,0 0-1401 16,0 0-240-16,0 0 9 0,-4 103-625 31,4-67-400-31,8-6-184 15,1-5-80-15,0-8-48 16,-1-4 0-16,2-6 0 0,-4-5 0 16,1-2-144-16,-2 0 56 15,1-5-88-15,4-14 128 0,-4-3 40 31,2-6-168-31,-1-3-64 16,-2 4-136-16,0 3-32 16,-4 2 128-16,-1 1 95 0,0 8 137 15,0 1 48-15,0 1 0 16,0 4 0-16,0 1 0 0,0 4-8 15,0 0 0-15,0 0-80 16,0 2 0 0,0 0 8-16,0 0-16 15,0 0 40-15,0 0 48 0,0 0 8 16,0 0 80-16,0 0 24 15,0 0 16-15,0 0-48 0,0 0-48 16,0 0-16 0,0 0-8-1,0 0 0-15,0 0 0 0,0 0 8 16,0 0 40-16,0 0 8 0,0 0 65 15,0 0-73-15,0 0-40 16,0 0-8 0,0 0 64-16,0 0-64 15,0 0-8-15,0 0-64 16,0 0 64-16,0 0-96 0,0 0 15 31,0 0 81-31,0 0 8 16,0 0-48-16,0 0-8 0,0 0-40 15,0 0 8-15,0 0-120 16,0 2-608-16,0-2-368 15,0 2-288-15,0 0-489 16,0 2 785-16,0-2 672 0,0 0 360 16,0-1 144-16,0-1 0 0,0 2 488 15,0-2 144-15,0 0-32 16,0 0-120-1,0 0-48-15,5 2 24 16,-2 4-191-16,4 7 167 0,4 2 168 31,-1 8 120-31,4 5-24 0,-1 2-200 0,-2 0-48 16,1-2-152-1,-4-5-176-15,2-8-72 0,-2-5-40 16,0-3-8-16,0-7 0 16,-3 0-48-16,8-15-1000 0,-1-9-960 15,-5-3-4402 1</inkml:trace>
  <inkml:trace contextRef="#ctx0" brushRef="#br0" timeOffset="28832">1928 5829 10522 0,'0'0'4649'16,"0"0"-2593"-16,0 0-15 31,0 0-409-31,0 0-520 0,-128 49-424 15,109-27-176-15,4-1-183 16,7 4-153 0,8-3-176-16,0-1 0 0,0 0-8 0,8-3-112 31,15-4-401-31,-5-5-367 0,6-2-456 15,-2-7-777-15,6 0-983 0,-2-2-1025 16,3-16 1696-16,0-1 489 16,-7 2 1392-16,-2 0 552 15,2 4 1568-15,-5 3 401 0,-3-1 159 16,-3 2-440-16,-1-1-503 15,0-3-105-15,-7 0-160 0,0-4-152 0,-3 0-160 16,0-2-55-16,0 1-169 31,-11 2-40-31,-7 0-104 31,-1 6-104-31,-1 4-64 0,1 4 16 0,3 2 16 0,5 0 40 16,4 21-40-16,2 4-16 0,4 7 80 16,1 5 160-16,0-1 32 31,0-2-88-31,9-6-8 0,1-2-40 15,5-6-136 1,-1-6-40 0,9-2-48-16,-1-8 0 0,7-2 0 15,7-2-272-15,33-10-912 16,-7-12-1697-16,-6 0-3848 0</inkml:trace>
  <inkml:trace contextRef="#ctx0" brushRef="#br0" timeOffset="30223">3486 5987 7401 0,'0'0'4065'0,"0"0"-1913"0,0 0-87 16,0 0-209-16,0 0-223 0,0 0-705 15,-21-13-488-15,21 13-320 16,18-4-72-16,11 0 272 15,13 0 144-15,6-5 96 0,9 3 136 32,4-1-200-32,4-1-39 15,4 1-217-15,2 3-72 0,0 0-56 16,2 1 32-16,-2 1-88 15,-1 2-48-15,-3 0 56 32,-2 0-16-32,-2 0-48 0,0 0-8 31,-5 0-48-31,3 0 56 0,-7 0-8 15,4 2 56-15,-2-1-40 0,-2-1 0 16,-4 0-8-16,-5 0 8 16,-3 0-8-16,-3 0-48 15,-4 0-112-15,-2 0 72 0,-6 0 32 16,-3 0-80-16,-6 0-8 15,-5 0 72-15,-3 0-8 0,-4 0-56 0,-1 0-16 47,-3 0-17-47,1 0 1 16,-3 0 16-16,0 0 136 15,0 0-24-15,0 0 40 0,0 0 56 16,0 6-48-16,0 3 0 16,0 1-8-16,0 3 0 0,0 4-8 15,0 2 0-15,0 4 0 16,0 1 0-16,1 0 0 0,4 6 8 15,0 6 0-15,-5 10-8 16,0 8 8-16,0 8 0 0,0 6 0 31,0 3 0-31,0 1-8 16,0 2 8-16,2 3 0 15,4 0-8-15,-3 2 8 0,-1 1 0 16,-2-2-8-16,0 1 8 16,0-5 0-16,0-3 0 15,0-2 0-15,0-3 0 0,0-1 0 16,0-1 8-16,0 2-8 15,-2 0 0-15,-1 0 0 0,3-2 0 16,0-4 0 0,0-6 8-16,0-5-8 15,0-9 0-15,0-8 0 16,0-8 0-16,0-8 0 0,0-6 8 15,3-6-8-15,-3-2 8 16,0 0 0-16,0 2 40 16,0 0-48-16,0-2-408 15,0 0-2000-15,0-2-6146 16</inkml:trace>
  <inkml:trace contextRef="#ctx0" brushRef="#br0" timeOffset="31768">3315 12651 5553 0,'0'0'4049'15,"0"0"-2305"-15,-5 0 304 16,2 0-191-16,3 0-497 0,0 0-584 16,0 0-288-1,18 0 264-15,11 0 209 0,13 0-217 0,13 0 40 31,17 0 48-31,11 0-112 16,7 12-280-16,10-1-168 0,-3 0 17 16,-2-1-9-16,1-4-176 15,-4-4 8-15,-2-2-104 16,2 0-8-16,-8 0 0 0,2-2 8 31,-9-2-8-31,-2 0 0 16,-11 4 8-16,-3 0-8 0,-10 0 0 31,-5 0-16-31,-5 0 16 31,-6 0 0-15,-2 0-8-16,2 0 0 15,-4 0 0-15,1 0 8 0,2 0-48 16,-3 0-72-16,3 2-48 15,-2 2 120-15,0 0 40 0,-6-1-104 0,-3-1-40 16,-7 0-17 0,-5 0-119-16,-9 1 24 0,-2-1 96 15,0 2 168-15,0 2 16 0,0-2-8 16,-7 1-8-16,4-1 8 15,3-2-8 1,0 2 0-16,0-1-88 16,0 3 80-16,0 2 8 15,5 5 0-15,-2 2 0 16,-3 10 8-16,0 7-8 0,0 7 0 15,0 16-16-15,0 13-104 16,0 10 120-16,0 26 0 0,0 21 8 31,0 21-8-31,0 5 0 16,0-15 0-16,0-9 0 15,0-19 0 1,0 0 0-16,0 0 8 16,0 1-8-16,0 1 8 15,0-18 0-15,0-13-8 0,0-17-8 16,0-4 8-16,0 12 0 0,0 8 0 15,0 10 0-15,0-8 8 0,0-6 0 32,0-10 0-32,0-5 0 0,2-9 0 0,-1-6-8 15,-1-5 8-15,0-7 0 0,0-6 0 16,0-5 0-1,0-4 8-15,0-7-16 16,0-7-88-16,-11-3-448 16,-20-39-1072-16,2-10-2753 15,-6-13-5241-15</inkml:trace>
  <inkml:trace contextRef="#ctx0" brushRef="#br0" timeOffset="33212">3163 13066 992 0,'0'0'2888'16,"0"0"-1407"-16,0 0-121 0,0 0 672 15,0 0-231-15,0 0 263 16,0 0-207-1,0 0-393 1,0 0-408-16,0 0-440 0,-79-34-120 16,81 60 56-16,7 8 33 15,3 11-89-15,-1 6-136 0,-1 6-184 16,1-1-64-16,3 2-104 15,-1 1 8-15,0 1-8 16,3 0-8-16,-3 0 8 0,0-3 8 16,3 0-16-16,-4-3 8 15,-1-1-8-15,-3-2 0 0,0 0-8 16,-5-3-8-16,2 2-56 15,-2 0-56-15,-1-2-112 16,-2-2 40 0,0 0-16-16,0-3 24 15,0-4-16 1,0-3-104-1,0 0 15-15,-6 1 1 16,-1-3-32 0,-1-2 56-16,2 2 32 15,1 0 8 1,-3 2 112-16,4 0-8 0,-2 0 8 15,4 3-56-15,-4-1-96 0,3-2-32 16,1 0 80-16,-3-1 136 16,2-2 24-16,0-3 56 0,-2-4 8 15,2-4-8-15,-1-5 8 16,1-6 0-16,0-1 0 0,3-4 0 31,-2-1 8-31,2-3 152 0,0 0 56 0,-3 0-112 0,3-2 24 16,-1 0-72-16,1 2 64 15,0-2-16-15,0 0 40 16,0 0-40-16,0 0-48 0,0 0-8 15,0 0-40-15,0 0 40 16,0 0 200 0,0 0-64-16,1 0-16 0,4 0-120 0,5 0 8 15,3 0-40-15,6 0-8 31,7 0 112-15,5-2 56-16,4-2 16 0,5-3 80 16,2 1 129-16,4 0-33 15,0 2-96-15,3 0-80 16,3 3 0-16,-2 1-40 0,6 0-96 15,4 0-48-15,3 15 8 0,-2 7 152 16,2 5 448-16,3-1-184 0,-7 2-352 16,4-5 16-16,0 0 248 15,-2-3-176-15,2-4-72 31,-2-2 56-31,2-4 88 0,0-4-120 16,-3-2-48-16,0-3 16 16,-7-1-16-16,-3 0-24 0,-3 0-48 15,-8-5 0-15,1-3 8 16,-9 2 0-16,-4 0 40 0,1 1-48 31,-2 3 0-31,-2 0-8 16,-2 2 8-16,-1 0-8 0,-6 0 8 15,1 0-16-15,-5 0-56 16,-3 0-32-16,2 0 56 31,-3 0 32-31,2 0-40 0,-1 0 40 16,2 2-32-1,-2 0-80-15,-1 0-184 0,-3-2 0 0,-4 5-536 16,-6-3-1208-16,-20 0-5242 0</inkml:trace>
  <inkml:trace contextRef="#ctx0" brushRef="#br0" timeOffset="36958">775 6727 3328 0,'0'0'1713'0,"0"0"247"0,0 0-560 0,0 0-576 15,0 0-383-15,0 0-41 16,0 0 312 0,0 0 520-1,-2 0 232-15,2 0 137 0,0 0 39 16,-2 0-208-16,2 0-247 0,0 3-401 15,0 11-320-15,0 14-176 0,0 14-40 16,13 16-8-16,5 6-96 16,-7 2-56-16,2-4-16 15,-3-7 24 1,-2-9-32-16,-3-10-56 15,0-10 56-15,-4-8-8 16,-1-6-48-16,4-4-8 0,-4-6-256 16,0-2-752-16,0 0-1217 31,0-2-2960-31</inkml:trace>
  <inkml:trace contextRef="#ctx0" brushRef="#br0" timeOffset="37169">754 6766 5401 0,'0'0'3288'0,"0"0"-1471"0,0 0-201 0,0 0-224 15,0 0-399-15,0 0-465 16,8-20 504-16,9 14-304 15,-2-2-328 1,1 1-176-16,0 0-80 0,0-1-96 16,2 2-48-16,-3-3 0 15,-7 5-848-15,-7 4-1408 16,-1 0-2425-16,0 0-2561 0</inkml:trace>
  <inkml:trace contextRef="#ctx0" brushRef="#br0" timeOffset="37358">754 7011 8089 0,'0'0'2073'16,"0"0"-1057"-16,0 0 552 16,0 0-103-1,0 0-457-15,0 0-552 16,0 0-288-16,142-55-168 15,-112 39-784 1,-1 6-3377-16</inkml:trace>
  <inkml:trace contextRef="#ctx0" brushRef="#br0" timeOffset="37812">972 6940 11426 0,'0'0'2536'16,"0"0"-1903"0,0 0-201-1,0 0 424-15,0 0-24 0,0 0-216 16,0 0-288-16,64 86-104 15,-56-65-96-15,-1-6-56 0,-2-2-56 0,1-5-8 16,-3-5-8-16,2-1 0 16,-2-2-8-16,5 0 0 15,-1 0 8-15,6-7 40 0,-5-8 24 16,6-6 8-1,-2-4 32-15,-4-3-48 16,-3-2 32-16,1 4-80 16,-6 2 144-16,0 8 73 15,0 6 71-15,0 4-48 0,0 6 40 16,0 0-144-16,0 0-104 31,5 0-40-31,1 5-40 0,2 6 40 16,4 3 0-16,-1 0 8 15,0-2-8-15,-1 1-240 16,1 0-921-16,-4-3-1415 0,-4-3-4378 0</inkml:trace>
  <inkml:trace contextRef="#ctx0" brushRef="#br0" timeOffset="38185">1238 6810 4400 0,'0'0'5234'16,"0"0"-4458"-16,0 0 952 16,0 0 369-16,0 0-289 15,0 0-856 1,61 109-128-1,-54-79-432-15,-2-7-168 16,-4-3-96-16,1-8 16 16,-2-3 9-16,0-7 143 0,0-2 152 15,0 0-16-15,0 0 64 16,0-15-352-16,-3-4-144 0,0-8-8 15,3-3-160-15,0-2 120 32,0 2-96-32,14 8 64 0,1 3-16 15,1 12 48-15,-2 3-48 16,6 4 48-16,-4 0 48 0,-5 8 0 15,4 10 40-15,-7 0 40 16,1 0 8 0,-4-2-32-16,0-2 16 0,-3-4-72 0,-1-2-256 15,1-2-1185-15,1-2-2903 16,-3 0-4354-16</inkml:trace>
  <inkml:trace contextRef="#ctx0" brushRef="#br0" timeOffset="38577">1605 6730 6281 0,'0'0'4361'0,"0"0"-2561"15,-4-9 641-15,-2 6-617 16,-2 1-592-16,-2 0-415 16,4 2-121-16,-1 0-280 0,2 9-168 15,1 12-152-15,2 3-88 0,2 4 64 16,0-3 136-16,0 2 128 15,0-5 24-15,6-4-168 16,1-2-112-16,4-1-72 16,2-6-8-16,-2-1 0 0,7-2 0 15,3-6-296-15,2 0-432 16,14-6-1065-16,-8-13-3112 0,0 0-7569 0</inkml:trace>
  <inkml:trace contextRef="#ctx0" brushRef="#br0" timeOffset="42761">10099 4428 13074 0,'0'0'2961'16,"0"0"-1273"-16,0 0-55 15,0 0-313-15,-148-68-264 0,114 42-456 16,3-4-112-16,4-1-120 47,12 3-39-47,5-2-105 15,10-2-168-15,0-4-56 0,13-1-56 0,20-2 40 16,4-1-32-16,8 4-8 16,2 4 40-16,1 7-32 0,-1 7 0 15,-2 8 0-15,-1 8-8 16,-4 2-17-16,-1 6 57 15,-3 17 8-15,-6 7-40 0,-4 6 40 0,-7 3 8 16,-6 2 0-16,-3 1 0 16,-8-2-8-16,-2-2 8 0,0-2 0 31,0 2 0-16,-12-2 64-15,-9 2-56 0,0 1-8 16,-8-1-64-16,-3-2-208 0,-10 2-912 16,10-10-1096-16,3-12-5122 0</inkml:trace>
  <inkml:trace contextRef="#ctx0" brushRef="#br0" timeOffset="43255">10002 4083 9794 0,'0'0'5297'16,"0"0"-4273"0,0 0-312-1,0 0 136-15,0 0-208 16,0 0 105-16,0 0-289 0,0 0-224 0,133-20-24 15,-111 20-32-15,-1 4-128 16,-8 7 32-16,-6 6 64 16,-7 3 144-16,0 8 112 15,-2 8-64-15,-20 4-144 16,-6 0-192-16,5-6-40 15,-2-8-96-15,5-7 16 0,6-10 56 32,7-3 64-32,2-4 8 0,5-2-8 46,0 0-88-46,0 0-64 16,10 0-184-16,6 0 256 0,10 0 80 16,2 0 40-16,2-10 8 15,6-1 8-15,12-12-56 16,-7 3-760-16,-6 4-3561 0</inkml:trace>
  <inkml:trace contextRef="#ctx0" brushRef="#br0" timeOffset="47162">6953 5863 11810 0,'0'0'4241'0,"0"0"-2777"0,0 0 65 0,0 0-577 15,0 2-488-15,0 20-392 16,5 16 0-16,10 15 328 16,-1 13 24-16,-1 8-104 0,2 4 0 15,-7-1-160-15,3-7-32 0,-6-8-80 16,-2-10-40-16,2-14 0 15,-2-10 32 1,0-12-32 0,-3-7 0-16,0-7 48 0,0-2-56 15,0 0-96-15,0-25-952 16,-3-5-1841-16,-5-6-4624 0</inkml:trace>
  <inkml:trace contextRef="#ctx0" brushRef="#br0" timeOffset="47667">7034 5842 1488 0,'0'0'9826'15,"0"0"-7610"-15,0 0-743 0,0 0-201 16,0 0-424-16,0 0-56 15,0 0-80-15,107-17-95 0,-80 34-129 16,-4 4-64-16,-4 5 16 16,-6 6 168-16,-7 2-120 0,-2 3-112 31,-4-1 40-31,0 0-120 31,-15-2-56-31,-4-4-120 0,-4-2-24 16,-1-3-40-16,1-8 16 15,4-4-56-15,4-6 41 16,1-3-9-16,9-4 0 0,-1 0-40 15,6 2-8-15,0-2-96 16,1 4-169-16,15 0 89 0,7 3 168 16,4 1 8-1,-2 1 0-15,-1 4 72 0,0-1 0 16,-6 1-24-16,1 2-48 0,-3-2 0 15,-4 0-840 1,-4-3-1016-16,-5-5-2369 16,-3-5-3473-16</inkml:trace>
  <inkml:trace contextRef="#ctx0" brushRef="#br0" timeOffset="48040">7302 6224 6793 0,'0'0'2809'16,"0"0"-81"-16,0 0-599 0,0 0-305 15,0 0-528 1,0 0-328-16,121-26-159 15,-103 16-385-15,-2-4-160 16,-3-2-40-16,-2 0 88 16,-11 0 0-16,0-2 104 0,0 2-40 15,0 0-168-15,-11 0-88 0,-8 3-24 16,1 4 0-16,-3 5 40 15,2 4 24-15,-4 0-56 16,4 10-32 0,-2 14-72-16,8 4-56 31,1 4 56-31,6 2 0 31,6 0 0-31,0 0 16 0,10-4 32 16,7-4-48-16,1-5 64 15,5-8-56-15,1-2 40 16,0-9 0-16,5-2-48 0,0 0-40 0,2-18-392 15,3-24-1008-15,-5 3-1201 16,-8 3-4560-16</inkml:trace>
  <inkml:trace contextRef="#ctx0" brushRef="#br0" timeOffset="49561">7741 5966 4256 0,'0'0'4273'0,"0"0"-2512"16,0 0 575-16,0 0 361 31,0 0-689-31,0 0-375 15,0 0-481-15,0 0-176 0,-79-54-368 16,57 54-136-16,-1 5-176 16,2 25-208-16,3 10-88 0,7 9 0 31,6 1-48-31,5-4-16 15,0-10 16-15,15-8-32 0,6-8 16 16,1-8 8-16,1-10-264 16,3-2-208-1,-4-6 8 1,-2-18 16-1,-4-8 128-15,-6-4-16 0,-6 0 48 16,-4 2 232-16,0 6 88 0,0 8 24 16,0 6 120-16,-3 6 488 15,3 8-96-15,0 0-264 0,0 0-248 16,0 16 0-16,12 12 0 15,2 12 72-15,1 14 72 0,-3 6 8 16,1 8-56-16,-3 2-40 16,-3 3 8-1,-6-7-64-15,-1-4 0 0,0-11-144 0,0-12-8 16,-3-8 96-16,-13-14 8 0,-2-10 48 31,-6-7 72-31,0 0 40 16,-2-24 192-16,3-10-64 15,7-9 144-15,8-7 8 16,8-4-80-16,0-2-96 0,10-3-64 31,15 1-88-31,3 3-64 0,3 2-120 16,2 3-488-16,8-4-1040 15,-10 12-2129-15,-7 8-2976 0</inkml:trace>
  <inkml:trace contextRef="#ctx0" brushRef="#br0" timeOffset="50411">7892 5829 9706 0,'0'0'4577'16,"0"0"-2545"-16,0 0-320 15,0 0-679-15,0 0-665 0,-2 34-16 0,4-6 272 16,4 6-160 0,-1-2-88-16,1-4-136 15,-1-5-136-15,0-9-96 16,-2-8-8-16,5-6-48 15,-1 0-200-15,1-16 16 16,3-11 160-16,1-5-136 0,-1 0-176 16,-3 6 136-16,2 7 160 15,-2 8-24 1,0 11 16-16,0 0-24 15,3 16 120-15,-6 15 56 16,3 3 16-16,-2-2-16 0,6-2-8 16,-1-8-48-16,0-8-8 15,1-9 0-15,1-5 8 0,1 0-8 16,-3-21-80-1,-2-9 80 1,-3-4-96-16,-3-5-264 16,-3 5-120-16,0 4 215 0,0 11 169 15,0 6 96-15,0 11 8 0,0 2 0 16,0 4 0-1,0 16 0 1,7 1-8-16,-1-4 8 0,2-2 0 16,4-7-8-16,2-5 8 15,-3-3-8-15,2 0 0 0,0-3-232 16,0-14-304-16,2 0-200 15,-2 0-112 1,-2 7 352-16,0 5 320 31,-4 5 64-31,1 0 120 0,-3 0 120 0,1 9 256 0,-3 4 120 16,2-5-96-1,-3-3-200-15,-2-3-128 16,1-2-64-16,-1 0 0 16,2 0-8-16,1-15-200 0,0-6-872 15,1-3-1449 1,4-2-431-16,0 0 47 0,0 2 705 0,3 2 2200 47,0 2 0-47,-4 8 1632 15,-1 2 600-15,-2 6 433 16,-4 2 88-16,0 2-449 0,0 0-640 15,0 0-655-15,0 16-601 16,0 14-304-16,0 14-8 0,1 14 80 16,4 12-80-16,-2 9 48 15,2 1-88 1,2 0-48-16,1-3 0 15,0-11-8-15,3-6 8 0,-4-14 40 32,2-14-32-32,-2-12-16 0,-6-20-504 0,-1 0-1761 0,0-10-2760 15</inkml:trace>
  <inkml:trace contextRef="#ctx0" brushRef="#br0" timeOffset="50690">8357 5646 8121 0,'0'0'2513'15,"0"0"-1049"1,0 0-160-16,0 0-207 16,0 0-185-16,140 15-216 0,-104-3-360 15,-4 2-80-15,-3 0 88 16,-6 0 8-16,-9 2 96 15,-4 2 408-15,-10 2 225 0,0 2-57 32,0 4-256-32,-16 3-216 15,-7-3-240-15,-1-3-192 0,1-4-120 16,-2-8-688-16,5-4-1336 15,4-5-4794-15</inkml:trace>
  <inkml:trace contextRef="#ctx0" brushRef="#br0" timeOffset="52295">11535 7568 3184 0,'0'0'2065'0,"0"0"-897"15,0 0 8-15,0 0 344 16,0 0-191-16,0 0-25 16,0 0-192-16,0 0 105 0,0 0 247 31,0 2-368-31,0-2-304 0,0 0-168 15,0 0-328-15,0 0-208 16,-3 2-80 0,3-2-8-16,0 0 40 0,-2 2-40 0,2-2-8 15,0 2 0-15,-5-2 0 16,5 0 8-16,0 2 0 0,0-2-8 31,0 0 8-31,0 0 8 16,0 0-8-16,0 0 0 15,0 0 0-15,-6 0-104 0,-6 0-1400 0,-2-4-8362 16</inkml:trace>
  <inkml:trace contextRef="#ctx0" brushRef="#br0" timeOffset="54584">9011 12463 4672 0,'0'0'2049'0,"0"0"-537"16,0 0-7-16,0 0-217 31,0 0 144-31,0 0-304 0,0 0-55 16,-62-24-41-16,62 22-24 15,0 2-248-15,0 0-280 0,0 0-312 16,0 0-160-16,4 0-8 15,12 0 272 1,8-2 289-16,2-2 79 16,8-1-192-16,3 1 80 0,2 0 16 15,3 0-120-15,0 1-168 16,4 1-24-16,-4 2-40 0,2 0-56 15,0 0 72-15,3 0-8 0,-1 0 88 32,3 0-120-32,-4 4 97 15,0-3-1-15,-3 3-160 0,-1-2 32 16,-1 0 32-16,-1 0-48 15,3 0-56-15,-4-2-56 0,4 0-8 16,4 3 112-16,-4-3-104 31,3 0 32-31,-3 0-32 0,1 0 40 16,-4-3-48-16,2-5 0 15,1 3 8-15,-4-3-8 0,1 2 0 16,0 1 0-16,-2 1 8 47,2 2-8-47,-4 0 8 15,-2 0-8-15,-1 2 0 0,-1-2 8 16,-2 2 0-16,-2 0-8 16,4 0 0-16,-9 0 0 0,3 0 8 15,0 0-8-15,-2 0 0 0,1 0 0 16,2 0 0-16,0 0 8 15,1 0-8 1,-1 2-8-16,3 0 8 0,0 0 0 16,-6 0 0-16,1 0 8 0,-1 3-16 15,-1-5 8 1,3 4-8-16,1-2 8 15,1 0-8-15,0 2 8 0,1 0 0 16,-2-1-8-16,0 3 0 16,-1 1 8-16,-4-3 0 0,2 0 0 15,-4 2 0-15,-1-4 0 0,-3 1 8 31,-1 3-8-31,1-1-8 16,-2 3 8-16,0 0-8 16,1 3 0-16,-3 4 8 0,2 2-8 15,-1 6 0-15,-3-1 0 0,1 2 0 16,0 1 0-16,-7 0 0 15,2 5 8-15,0 0 0 32,1 4 8-32,-4 5-8 0,3 5-8 15,-1 4 8-15,1 6 0 16,-2 4-8-1,1 2 8-15,-3 0-8 0,1-3 8 0,3-3 8 32,-5 0-8-32,0-2 8 15,0 0-8-15,0 4 16 0,0 1-16 0,0 3 8 16,0 2 0-1,-7-3 0-15,6 0 0 16,1-5 0-16,0 2 0 0,0-3-8 16,0-2 8-16,0 4-8 15,0-3 8 1,-4 0-8-16,-4 0 0 0,2 0-8 15,1 1 0-15,-5-6 8 0,9 2-8 16,1-1 8-16,0 2 0 31,0 1 0-31,0-4 0 0,1 0 0 16,4-6 0-16,0-1 8 15,-5-4-8-15,0-1 8 0,0-1 0 16,-5-2 0-16,0 4-8 16,4 0-8-16,1 2 0 0,0 0-104 46,0-1 56-46,0-3 48 16,0-4 0-16,0-6 0 0,0-8-48 16,0-7 56-16,-7-7-64 15,-4-2-128-15,-7-9-464 16,-38-58-777-16,2 3-847 15,-7-5-4738-15</inkml:trace>
  <inkml:trace contextRef="#ctx0" brushRef="#br0" timeOffset="57094">8836 12493 7193 0,'0'0'2673'16,"0"0"-689"-1,0 0-144-15,0 0-623 16,0 0-457-16,0 0-432 16,-6 48-176-16,-1-28-144 0,3 6 200 15,-1 4 120-15,-2 1 120 16,4 1-104-1,-2 0 208-15,-1 0-168 16,-2 0-7-16,0 0-41 16,1 0-128-16,1 2-64 0,-2 4-96 15,4 4-48-15,4 4 0 16,-1 1 0-16,1 0 0 15,0-2 0-15,0-3 0 16,0-5 0-16,0-1 0 0,-3-4-24 31,1 3 24-31,2-1 0 0,-3 0 8 16,3 4-8-1,0 0 0-15,0 5-64 16,0 2-16-16,0 4-8 16,0 1 0-16,0 2 24 0,0-3 16 15,0-4-24-15,0-1-8 16,-4-3-64-16,1-2 71 0,2-1-7 15,-3-2 64-15,4 3-40 0,0-3-72 16,0 2-40-16,0 0 40 16,0 3 40-1,0 0-16 1,0 1 96-16,0 1-48 0,0-1 48 15,0-5 8-15,0 2 8 0,0-3-8 16,0 0 0-16,0-4-8 16,0-2 8-16,0-2 0 0,0-1 0 15,0-1 0-15,0-3 0 31,0 3 0-31,0-1 0 16,0-1-8-16,0-3 8 0,4 2-8 16,0-5 0-16,3-2 0 15,-2 0 8-15,-4-2-8 0,3 0 8 31,-1 0-8-31,0 2 8 16,-3 0 0 0,0 0-8-16,2 0 0 0,-2 0-88 0,0-4 88 15,0-4-40-15,0-1-16 0,1-3 56 16,1-2-40-16,-2-2 40 15,0 0 0-15,0 0 8 16,0 0 72 0,0 0 40-1,0 0-48-15,0 1-56 0,3-1 8 0,0 2-16 16,2 0 8-16,2 0 104 16,2 0-24-16,3 0 80 15,1-2 192-15,3 0 113 16,3 0-81-16,-1 0-24 15,3-2-120 1,-3-2-48-16,-2 2-104 0,-2 2-80 0,2 0 40 16,2 0-8-16,0 0-48 15,3 0 0 1,6 0 0-16,-2 0 16 15,4 4-16-15,-2-2 0 32,4 0 0-32,-2 0 48 0,0 0-40 15,0 2-8-15,-5 1 160 16,1-1-16-16,-1 1 0 0,-8-1-32 15,3 2-96-15,-1-4 32 16,3 2-40-16,2 1-8 16,1-3 64-16,2 2-16 0,3-2 96 15,5-2 16-15,-4 0-40 16,-2 0-56-16,1 0 0 0,-2 0-56 15,-2 0-8-15,-4 0 8 32,1 0 0-32,-4 0 0 15,3 0 0 1,-3 0-8-16,3 0 16 0,0 0-8 31,1 0-8-31,-1 0 0 0,7 0 0 0,-6 0 8 0,3 0-8 16,-3-2 0-16,4 2 0 0,-5-2 8 15,2 2-8-15,-2-2 0 16,1 2 0-16,1 0 0 15,1 0 0-15,-3 0 0 0,0 0 0 16,2 0 8 0,1 0-8-16,-1 0 8 15,1 0 48-15,0 0 32 31,3 0-8-31,-7-2-8 0,6-3 24 16,-5 1 8-16,4 0-16 16,0-2 8-16,-1 1-40 15,0 1-48-15,4-3 64 0,-3 3-56 16,0 0 88-16,0 0-40 31,-2 0-56-31,1 2 8 0,1 1 56 16,-1-3-64-16,2 0 40 15,1-3-40-15,-3 1 40 0,4 0 32 16,-4 0-40-16,-1 3-32 15,1-4 48-15,-2 3-48 0,-1 0 40 16,0 2-40-16,-1 0 0 0,-2 0 0 16,-2 2 0-16,-3-2-8 15,1 2-48-15,-1 0 48 0,-2-2 8 16,2 2 0 15,0 0 0-15,3-2 40-16,-3 0-48 0,3-1 0 15,1 1 9-15,-3 0-9 0,2 2 8 16,-1 0-8-16,-4 0 8 15,4 0-8-15,-7 0 0 16,3 0 0-16,-1 0 0 16,-1 0 0-16,-1 0 0 0,1 0 0 15,-3 0 0-15,4 0 0 0,-1 0 0 16,-1 0 0-16,-1 0 0 0,-1 0-16 31,-1 0 7-31,2 0 1 16,-6 0 0-16,4 0 8 15,-2 0-8 1,1 0 0-16,0 0 8 0,3 0-8 0,-2 0 8 15,1 2-8-15,-1 0-64 0,0-1-16 16,1-1-48-16,-1 0 16 31,2 2 56-31,1-2 8 16,-3 2 40-16,1 0 8 15,-3-2 0-15,2 2 8 0,-3 0-8 0,-2-2 0 16,1 0 0-16,-1 0-80 16,0 0 80-1,0 0-48-15,2 0 48 16,-2 2-40-16,0-2 48 15,3 0 0-15,-3 0-8 0,0 0 0 16,0 0-40-16,-5 0-464 16,-14 0-712-16,-13-2-4073 0</inkml:trace>
  <inkml:trace contextRef="#ctx0" brushRef="#br0" timeOffset="59092">8662 9493 1976 0,'0'0'1304'0,"0"0"-160"16,0 0 81-16,0-4-305 16,0 4-504-1,0 0-296 1,0 0-120-16,0 0 8 0,0 0-8 0,0 0 56 15,0 0 288-15,0 0 168 16,0 0-512-16,-2 0-1576 0</inkml:trace>
  <inkml:trace contextRef="#ctx0" brushRef="#br0" timeOffset="62263">9507 9124 3744 0,'0'0'2433'0,"0"0"-145"0,0 0-95 16,0 0 15-16,0 0-327 15,0 0-561-15,0 0-192 0,-99 18-120 32,85-16-167-32,-3 2-425 15,0 0-184-15,-3-2-16 16,-2 0-24-16,-3 0-88 0,3 0 8 15,-2 1-64-15,1-3 64 0,4 0-40 16,4 0-56-16,4 0 32 0,1 0-48 16,4 0 0-16,-4 0 0 31,-1 0 0-31,-1 0 0 0,-2 1 0 0,-2 1 0 0,-5 0-16 15,3 2 16 1,-2-2 0-16,1-2 0 0,-4 0-16 16,4 0 16-16,0 0 8 15,-2 0-8-15,0 0 8 31,3 0-8-31,-1 0 16 0,2-6 8 0,-2 2 32 0,1 0 56 32,2-2 8-32,0 0 8 15,1-2-64-15,1 2-56 0,-1-2 104 16,-1 0-104-16,0-2 40 15,-3-4-40 1,1 0 24-16,-5-4-16 0,4-2 32 0,-4-2-40 31,2-1 0-31,4 1 8 0,2 1-16 16,2 0 8-16,2 1 48 15,0 1 16-15,2-4 0 16,1 1-64-16,2-3 32 0,1-3-40 16,5-3 8-16,-5 1-8 31,5-2 0-31,0 0 0 15,0-1 8-15,0 1-8 0,0 0 0 0,8-4 0 16,0 0 0-16,5-4 0 16,2 0 0-16,-1 2 8 0,3 2-8 15,-3 4 0 1,-3 4 0-1,1 1 0-15,-3 6 8 16,3 3 0-16,-6 1-8 0,2 5 8 16,2 1-8-16,-2-2 0 0,3 2-8 15,5-4 0-15,4-1 0 0,-1 0 8 31,1 0-8-31,-1-2 16 16,-1 0-8-16,1 2 0 16,0 0 0-16,-1 2 8 0,2 0 0 15,1 2-8-15,4 2-24 16,0 0 24-16,4 1 0 0,1 4 8 15,-2 1-8-15,1-2 8 32,-2 0 80-32,-1 0-8 0,2-1 16 15,-1 0-80-15,1-3 64 16,1-1-64-16,3 0 40 0,-1 3-48 15,-1-1-8-15,4 1 0 32,-5 5 8-32,2-1 72 15,-2 0-80-15,0 0 120 0,2 0 48 16,-4-3-168-16,2 1 48 15,5-3-32-15,-1-4 64 0,5 3-32 0,-1 1 16 16,-6 1-64 0,3 1-8-1,-3 3 8-15,-5 0-8 16,-2 2 8-16,-2 0 56 15,-1 0-56-15,5-1-32 0,0-1 32 16,2-5 56-16,1 3 80 0,1-2-80 16,-1 3-48-16,2-1 0 15,-2 1 0 1,-1 1 0-16,-3 0 0 15,3 2-8-15,-2-2 8 16,1 2-8-16,2-2 8 0,2 2 48 16,0 1-48-16,4-1 0 0,-3 2 0 15,6 0 8-15,0 0-8 31,3 0 40-31,-3 0-40 0,4 0 40 16,-3 0-40-16,-3 0 40 16,-2 0-40-16,-4 0 0 0,3 0 8 15,-6 0-7-15,-1 0-1 16,-2 0 8-16,0 0-16 31,-1 0 8-31,3 2-8 0,-8 1 0 16,6 1 0-16,-2 0 0 15,-1 0 0 1,2 0 0-16,1 0 0 0,0-2 0 0,2 1-8 15,2-1 0 1,-1 0-8-16,2-2 16 16,-1 2 0-16,4 1 0 0,-3-1-9 15,2 2 9-15,-4 0-8 16,2 2 16-16,-1 1-8 0,2-1 9 15,-4-1-9-15,2-1-49 16,-1 2 49 0,1 1 57-16,-1 1-57 15,-1-1-8-15,3 3 8 0,0 1 0 16,0-1 0-16,2 1 16 15,-7 2-16-15,5-2 0 0,-3 4 8 32,-2-1 0-32,-1 2 0 15,-4-2 0-15,-3 2-8 16,-1 0 0-16,1-2 0 0,-5 0 8 15,2 2 0-15,0 0 0 0,-2 2 40 16,1 2-40-16,-3 0 0 16,1 1 56-1,1 0-56 1,-3 3 0-16,4 1-8 0,-6 1 8 15,2 4 48-15,-3 2-48 16,0 2 40-16,-3 2-48 0,-2 0 16 31,0 2-8-31,0-3 40 31,0-3-40-31,0-7 0 0,0-5 0 16,0-1-8-16,0-6 0 0,0 0 8 16,-2-1 56-16,-3 1 128 15,0 6-72-15,-1-1-24 0,-2 3-8 16,0 4-40-16,-4 1 48 15,4-2 0 1,-3-1-48-16,0 2 40 0,-1-3-16 0,-2-1 8 16,-2-2 16-16,0-3-8 0,1 0 80 15,-1-1-40 1,-2-2-16-16,-1 2-40 15,-1-2-16-15,-2-1 8 16,-2 2-56 0,3 0 48-16,-2 3-40 15,-1-2-8-15,1 2 0 0,-4-4 0 0,4 4 0 16,-3-4 8-16,2 0-8 15,1-1 48-15,1-3-48 0,-2 0 40 32,1-1 0-32,0-4 0 0,2 0 16 15,-1-2-56-15,1-2 40 16,0 0-48-16,0 0 8 15,-2 0 8-15,-1 0-16 0,0 0 16 32,-1 0-8-32,-5 0-8 15,1 0 8-15,-4 0-8 0,4 0 0 16,5 0 8-1,-5 0-8-15,5 0-8 0,0 1 8 0,1 8-8 16,0-3 8-16,1 0 0 16,-4 0-8-1,2 0 8-15,-4 0-64 16,-2-2 56-16,1 2 8 0,-2-2-48 15,0 0 40-15,0 0 8 16,1 2 0-16,4-2 48 16,-2 0-48-16,-1 2-88 15,4-4 40-15,-5 0 48 16,-2-2-8-16,3 0-96 15,-2 0 72-15,1 0 16 0,2 0-32 16,4 0 48-16,3 0-8 16,-3-2-40-16,6 2-24 15,0 0-8 1,5 0-32-16,-4 0 56 15,1 0-64-15,1 0 120 0,-1 0-8 16,0 2 16-16,1 0 32 16,-3 0-40-16,1 2 0 15,-1 1 8 1,0-2-8-16,0 3 0 15,4-4 0-15,-4 2 0 16,5-4 16-16,-5 2-8 0,1-2 0 16,-4 0 0-16,1 0-8 15,-4 0 8-15,-2 0-8 16,0 0 0-16,2 0 0 0,-7 0 0 15,4 0-8-15,1 2 8 16,0 2 8 0,2-2-8-16,1 0 0 0,4-2 0 15,-4 0 0-15,-1 0 8 16,6 0-8-16,-1 0 0 15,0 0 0-15,4 0 0 16,-1 0 0 0,5 0 0-16,-1 0 0 0,4 0 0 15,-1 0 0-15,1 0-8 0,-2 0 8 16,3 0 0-16,1 0-8 15,1 0 8-15,0 0-64 16,2 0 64 0,0 0 0-1,-4 0-128-15,2 0-288 0,2 0-232 16,-2-6-425-16,1-2-983 0,-3 2-2945 0</inkml:trace>
  <inkml:trace contextRef="#ctx0" brushRef="#br0" timeOffset="65630">16020 4415 7801 0,'0'0'2833'16,"0"0"-1777"-16,0 0 984 0,0 0 113 31,-2 9-601-31,-1-7-568 16,0 2-111-16,-6-2-289 0,3 2-192 15,-2-2 168-15,-3-2 120 0,-6 0-56 16,0 0-160 0,-8 0-24-1,-2-12-31-15,0-5-257 0,-3-5 88 16,-2-5-144-16,6-5-88 15,4-5-8-15,6-5 8 0,8-2-8 16,3-4-8-16,5-5 8 16,0 0-8-1,11-1-40-15,12 1 40 16,2 3-40-16,9 6-8 0,2 6 8 15,-1 8 40 1,6 6-64-16,-7 5 64 0,4 6-112 0,4 3 72 16,-3 6 40-16,3 4 0 15,-1 0 0-15,-1 4 8 16,-3 12-16-1,-3 4-33-15,-5 6 41 16,0 2-40-16,-9 3 40 16,-1 1 0-16,-5 0-16 0,-2 0 24 15,-7 0 16-15,-1 2-8 31,0 0-8-31,-4 2 8 0,0-1 40 32,0-1 1-32,0 0 15 15,-13-1-16 1,-7 0 0-16,-5-1 24 0,-3 0 0 0,-9-4-16 15,5-3 8-15,-4-3-16 0,4-5-40 16,3-5 64-16,1-5-64 0,-1 0 8 16,0-5-16-16,2-2 0 15,4 0-360-15,-3-13-769 0,10-4-1263 16,5-3-4410-16</inkml:trace>
  <inkml:trace contextRef="#ctx0" brushRef="#br0" timeOffset="66276">15973 3846 4624 0,'0'0'5714'16,"0"0"-3482"-16,0 0-575 15,0 0-193-15,0 0-776 16,0 0-360-16,0 0 208 0,42 0-64 16,-26 0 32-16,2 0-216 15,1 8-55-15,-4 5-57 0,-2-2 56 31,-4 1 144-31,-4 4-112 0,-5 0 8 16,0 0 16-16,0 0-64 16,-5-1-72-16,-9-4-80 0,2 0-8 15,1-5-8 1,0-2-40-1,-4-2 40 1,7-2-56-16,0 0 0 0,0 0 0 0,5 0-8 16,3 0-88-16,0 0-96 0,0 0-56 15,0 0 0-15,14 0 136 0,4 0 64 31,3 0 40-31,-2 0 0 16,-4 0 0-16,1 0-8 16,-5 0 16-16,-4 0-8 15,-2 3 8-15,-4 1 0 0,-1 0 144 16,0 5 208-16,0 3 136 0,-13 6-304 15,-3 0-88-15,2 4-88 0,-6 0 56 32,3-2-64-32,2-2 16 15,4-4-16 1,1-4 0-16,2-2 0 0,5-4 0 0,0 0-88 15,3-4-632-15,0 0-1985 32,-4 0-7201-32</inkml:trace>
  <inkml:trace contextRef="#ctx0" brushRef="#br0" timeOffset="71278">16065 5226 9554 0,'0'0'5793'16,"0"0"-4601"0,0 0-752-16,0 0 952 0,0 146-303 0,0-72-481 0,0 2-352 15,0 1-248-15,0-9 72 16,0-14-24-16,0-12 0 15,-5-14-56 1,2-11 0-16,-7-12 0 31,-1-5 32-31,1 0-32 16,-1-16 0-16,4-10 0 0,7-6 0 15,0-4 8-15,7-4 40 0,15 0-40 16,9-1 8-16,6 4-16 16,7 1 0-16,-2 2 0 15,-3 4 0-15,1 1-216 0,-5 3-304 31,-4 2-376-31,-8 0-561 0,-4 0-631 0,-8-4-297 0,-7 0 625 16,-4-4 936-16,0 2 528 31,-8-2 296-31,-7 6 712 16,-3 1 936-16,4 10 113 0,4 4 55 15,0 7 296-15,6 4-751 16,-1 0-457-16,5 11-544 0,0 18-184 16,0 16 256-16,0 13 208 15,0 6-208 1,0 6-88-16,0-2-184 15,0-6-152-15,0-6 32 0,14-9-40 16,-1-13-496-16,7-8-376 16,2-14-344-16,1-10-192 0,-4-2-249 15,4-18 113 1,-1-14 136-16,3-3 391 15,-4 3 649-15,-4 7 368 16,-4 7 248-16,-5 8 400 0,0 5 329 16,-6 5-73-16,0 0-80 15,2 0 424 1,-4 13-159-16,4 2-449 15,-3 6-232-15,-1-1-256 16,0-1-152-16,0 0-416 0,0-8-1377 16,0-2-2608-16,-1-9-4793 0</inkml:trace>
  <inkml:trace contextRef="#ctx0" brushRef="#br0" timeOffset="71457">16523 5345 9033 0,'0'0'6162'31,"0"0"-4114"-31,0 0-207 15,0 0-297-15,0 0-624 0,0 0-648 16,0 0-272 0,12 1-8-16,12 9-456 15,24 9-952-15,-9-4-3041 16,2-1-5121-16</inkml:trace>
  <inkml:trace contextRef="#ctx0" brushRef="#br0" timeOffset="72080">16918 5354 9778 0,'0'0'4785'16,"0"0"-2593"-16,0 0-31 0,-120-2-793 0,86 6-208 15,3 15-472-15,6 4-256 16,10 5-208-16,10 0-208 16,5 0-16-1,0-1-56-15,18-3 40 16,9-7-32-16,-1-4-32 0,7-5-112 15,-6-8-168-15,5-2-72 16,-4-22-224-16,-6-12 8 16,-2-9 48-16,-9-5-248 0,-8-6 167 31,-3-2 257-31,0-2 208 15,-6 1 208 1,-7 8 8-16,-2 8 176 0,7 13 384 0,2 13 329 16,3 6-153-16,1 11 8 15,2 0-256-15,0 24-344 0,0 18-136 31,0 16 0-31,0 8 0 0,13 3-8 16,5-9-8-16,4-12 0 16,7-14-64-16,2-14-280 0,1-12-184 15,4-8-112-15,-1-2-88 16,1-22 31-16,-1-6-175 15,-4 0 208 1,0-2 424-16,-5 2 160 16,-7 4 80-16,-3 0 8 0,-8 4 536 15,-5-1 408-15,-3 6 265 0,0-2-401 16,-3 6-144-16,-11 2-56 15,-4 7-72 1,-5 4-80-16,1 0-168 16,-4 23-216-16,3 11-72 15,2 5 16-15,8 6 128 0,7 3 104 16,6-2 24-1,0-4-56 1,11-4-31-16,7-6-105 0,6-4-16 16,4-7-56-16,1-10-8 15,6-2-200-15,19-9-705 0,-8 0-1479 16,-4-13-5682-16</inkml:trace>
  <inkml:trace contextRef="#ctx0" brushRef="#br0" timeOffset="75239">16000 14817 1568 0,'0'0'1016'0,"0"0"-760"31,0 0-200-31,0 0-56 0,0 0-112 16,0 0 96-16,45 109 16 16,-45-100 312-16,0-3 624 15,0 0 409-15,-8-4 87 16,-3 3 112-16,3-1 1 0,-2-2 63 15,-1 1-128 1,3-1 17-16,-2 2-121 16,4 0-224-16,-6 0-40 15,0 0-391-15,-1 1-233 16,-5-1-184-16,-5 0-112 0,-3-3-120 15,-8 3-56-15,-1-2-16 32,-5-2 16-32,4 0-16 0,1 0 8 15,2 0 40-15,6 0-32 16,1 0 168-16,2 0 32 15,4 0-16-15,-2 0-16 0,-1-7-88 0,1-3 8 16,-3-5-24-16,1 0-16 16,-3-4-56-16,2 1 0 15,0-2 0 1,-1 2-8-16,1 2 16 15,1 2 64-15,0 0-80 16,3 0 8-16,-2 2-8 0,-1-3 0 16,3 2 0-16,-6-6 8 15,1 0-8-15,-6-5 0 16,1-3-8-1,0-1-40-15,2 0 48 0,3 2 0 16,5 3 0-16,4 2-8 16,2 5 8-16,5 0 0 0,-1 2 0 15,1 0 56-15,2 2 8 16,0 0-64-1,5 2 0-15,-2 2 0 16,0 0 8-16,2 2-8 16,0 2 0-16,1 0 0 0,2 2 8 15,0 2-8-15,0 0 0 16,0 0 0-16,0 0 0 0,0 0-8 31,0 0-48-31,0-2-8 16,0 2 16-1,0-2 0-15,0-2 48 0,0 2 0 0,5-4 8 16,3 0-8-16,0-4-8 15,8-3 8-15,5-2 0 0,4-8 48 32,5-1 88-17,7-1-8-15,2-1-32 16,8 0-24-16,1 3-72 15,3 6 0-15,-6 0-8 0,0 4 16 16,-5 0-8-16,-4 1 8 16,-1 0 48-16,-4 0-40 0,3 0 32 0,0 0 0 15,-2 0 24 1,2 2 72-16,0 2 0 0,0 0-96 31,-3 2 40-31,-2 2-24 0,-3 2-56 0,1 0 0 0,-3 2 0 16,4 0-8-1,-1 0 8-15,-1 0 0 16,1 0-8-16,1 0 8 15,6 0 64-15,-4 0-56 0,4 0 104 32,-3 0 0-32,5 0 0 0,1 0 48 0,-5 0-88 0,2 0-8 31,-3 0 24-31,-4-3-96 15,-1 1 16-15,-3 2-8 16,2 0 56-16,-5 0 8 0,1 0-23 16,0 0-1-16,-2 0 8 15,-1 2 16-15,3 3-72 0,-3-3 96 31,1 0-40-31,-3 0-40 0,2 0-8 16,-2 0 0-16,-1 0 8 16,-2 0-8-16,3 0-8 0,-3 2 0 15,-2 0 0-15,5 0 8 31,-5 0 0-31,2 0-8 0,0 0 0 16,2 0 8-16,-2 2-8 16,-2 0 8-16,2 0-8 0,3 2 0 15,-3 2 8-15,3 3 0 0,-1-2 0 16,1 1 40-1,-3 2-40-15,4 0-8 16,0 2 8-16,0 0 0 16,3 1-8-16,2 0 0 15,-1 0 8-15,0 1-8 16,0-1 0-16,-1 2 0 0,1 2 0 15,-2 2 8-15,-3-1-8 32,2 2 8-32,-5-2 0 0,1-2 0 15,-1 0 0-15,-1-2-8 16,-3 0 0-16,-1-2 0 0,1 2 8 15,-3-1 8-15,2-2-16 16,-1-1 8-16,-3 2 8 31,0-4-8-31,0 1 0 0,-2-4-8 16,1 1 8-16,-3-1 0 15,0-1 40-15,0-1-32 0,0 4 64 0,0 1-16 16,0-1-16 0,0 4-40-16,-9 0 48 15,2 0-48 1,-1 1 8-16,-2-2-16 15,-1 0 8-15,1-2 40 0,-1 0-40 16,-5 0 8-16,-2-2-8 0,-1 2 56 16,-7 0-64-1,-2-2 8-15,1 2 8 16,-4-1 32-16,4 0-40 15,-2-1 0-15,1 3 0 16,3-4 0-16,-3 1 0 0,-1-1 0 16,0-1-8-16,-2-3 0 0,-3-1 8 31,0-2 8-31,-4 0-8 15,1 0-8-15,4 0 0 0,1 2 8 16,4 1-8-16,1-1 8 16,4 0-8-1,-1-1 0-15,2 3 0 0,-1-2 0 0,0 0 0 31,1-1 0-31,-1-3 0 16,1 0 0-16,5 0 0 0,-2 0 0 16,1 0 0-16,4 0 8 15,1 0-8-15,0 0 0 16,-3 2 0-16,3 2 0 0,0-2 0 31,-2 2 0-15,1-2 0-16,-1-2 0 15,1 1-8-15,-2-1 8 0,3 0 0 16,1 0 0-16,3 0 0 15,2 0 8-15,4 0-8 0,-5 0 0 16,1 0 8-16,-4 0-16 16,3 0 16-16,-3 0-16 0,4 0 8 15,1 0 0-15,1 0 0 0,0 0 0 16,4 0 0-16,1 0 0 15,-4 0 8-15,4 0-16 0,-1 0 16 16,-1 0-8 0,-6 0 0-1,2 0 8-15,-3 0-8 16,1 0 8-16,-1 0 0 0,2 0-8 15,1 0 8-15,1 0-8 0,2 0 8 16,3 0-8-16,0 0 0 16,0 0 0-16,0 0 0 31,0 0-64-31,0 0 16 0,0 0-96 15,0 0-208-15,0 0-537 16,0 0-911-16,0 0-2009 0,0 6-3880 0</inkml:trace>
  <inkml:trace contextRef="#ctx0" brushRef="#br0" timeOffset="80238">14800 10797 3936 0,'0'0'2601'15,"0"0"-1529"-15,0 0-168 0,0 0 473 16,0 0-169-16,0 0-464 16,0 0 72-1,0 0 208-15,0 0 105 16,0 0-161-16,0 0-176 15,0 0-64-15,0 0-88 0,0 0 8 32,0 0-215-32,0 0-233 15,0 0-72-15,0 0-80 16,0 0-48-16,0 0-24 0,0 0 24 15,0 0 8-15,0 0 0 16,0 0 80-16,0 0 184 16,0 0-24-16,0 0-56 0,0 0-40 0,0 0-8 15,0 0-24 1,0 0-48-1,0 0 24-15,0 0-40 0,0 0-48 16,0 0-8-16,0 0 16 16,0 0-16-16,0 0 48 15,0 0-32-15,0 0 96 0,0 0-40 0,0 0 24 16,0 0-24-16,0 0-56 15,0 0-8 1,0 0 56-16,0 0-64 16,0 0 8-16,0 0 40 15,0 0-48-15,0 0 8 0,0 0-8 16,0 0-96-16,0 0-256 31,-1 0-392-31,-6 0-1393 0,-2-2-5752 16</inkml:trace>
  <inkml:trace contextRef="#ctx0" brushRef="#br0" timeOffset="84661">14723 10829 3512 0,'0'0'1977'0,"0"0"-825"16,0 0 264-16,0 0 281 15,0 0 47-15,0 0-168 0,0 0-303 16,0-2-225-16,0-1-104 31,0 1-56-31,0 0-40 0,3 0-224 16,-3-2-143-16,0 0-153 15,2-1-88-15,-1-3-136 16,4-3-88-16,-3 1-8 0,3 1 0 15,-1-2 0 1,-2 3 0-16,1 2 0 16,-3 3 80-16,2 1 24 0,-2 0 48 15,0-1-32 1,0 3-72-16,0 0-56 0,0 0 48 15,1 0-24-15,-1-2-24 0,5 0 0 16,2-2 0 0,-4-2-8-16,5 0 8 15,3 0 0-15,-4 0 0 0,3 0 0 16,-2 0 8-1,1 2-8-15,-1 0 8 0,4 0-8 16,-3 0 8-16,3 2-8 0,-3-2 0 31,1 2 8-31,3 2-8 0,3-2 0 16,0 0 0-16,2 2 0 15,1-2 0-15,-1 2 0 16,6 0-24 0,-4 0 24-16,-1 0 0 0,-1 0 8 0,1 0-8 31,2 0 0-31,-1 0 8 0,4 0-8 15,3 0 0-15,-1 0 0 16,3 0 0-16,0 0 0 16,-1 0 0-16,-2 2 0 15,1 0 0-15,-4 2 0 0,1 0 8 31,-1-2 8-31,2 2 32 0,-2-2-40 0,1 0 40 16,2-2-40-16,-2 0 8 16,2 0 40-16,-2 0 40 15,5 0-32-15,-4 0-8 0,4-6 24 31,-3 2-32-31,-1 0 24 16,4-2-24-16,-6 2-32 0,0 0 32 16,-4 0-48-16,0 0 0 0,-4 2 8 15,1-1-8-15,-1 2 0 16,1-1 0-16,-2 0 0 0,2 0 8 31,4 0-8-31,-1 0 8 16,1-2-8-16,-3 2 8 0,3 0-8 15,1 2 0-15,0-2 8 16,0 2-8-16,1 0-8 0,1 0 8 31,-2 0 0-31,6 0 0 16,-4 0 0-16,1 0 8 0,2 0-8 15,0 0 8-15,1 0 0 16,-4 0 0-16,4 0 0 15,-4 0-8-15,1 0 0 0,2 0 0 32,-3 0-56-32,-1 0 112 15,3 0-40 1,-3 0-8-16,2 0 0 0,1 0-8 0,2 2-8 15,-4 0 8-15,4 0-40 0,-4 0 40 16,4 0 0-16,1-2 0 16,1 0 72-16,-3 0-64 15,1 0 0 1,2 0-8-16,-3 0 40 15,3-4-40-15,0 2 0 0,0-2 0 16,2 2 0-16,-2 0 0 16,3 0 0-16,-4-1 8 0,-1 1-8 0,1-1 0 31,-3 1 8-31,4-4-8 15,-4 2 8-15,4 0 0 0,-5 0-8 16,3 2 8-16,-2 2 0 16,-1 0 0-16,3 0-8 15,-2 0 0-15,2 0 0 0,-3 0 8 31,2 0 0-31,-5 4-8 0,0-2 0 16,-2 0-8-16,1-2 0 16,-7 2 8-1,0-2-8-15,3 0 8 0,-5 0-48 0,2 0 40 16,2 0 8-16,-6 2 0 31,1-2-8-31,0 0-40 0,-4 0 32 16,-3 2-88-16,4-2 56 15,-6 0-8-15,-1 0 56 16,0 0 0-16,0 0 8 0,0 0 8 15,0 0 32-15,0 0-40 16,0 0 48 0,0 0-40-16,0 0-8 0,0 0 0 15,0 0 8-15,0 0-8 16,0 0 40-16,0 0 0 15,0 0 16-15,0 0 0 0,0 0-64 16,0 0 72 0,0 0-64-16,0 0 40 15,0 0-40-15,0 0-8 16,0 0 8-1,0 0-8-15,0 0 0 16,0 0 8-16,0 0-8 16,0 0 16-16,0 0-8 0,0 0 40 15,0 0-48-15,0 0 0 16,0 0 0-16,0 0 0 0,0 0 8 15,0 0-8-15,0 2 0 16,0 2 0-16,0 1 0 0,0 2-8 16,-8-5 8-16,7 2 8 31,-1-2-8-31,2-2 0 15,0 0 8-15,0 0 0 0,0 0-8 16,0 0 0-16,0 0-8 16,0 0-40-16,0 0-16 0,0 0-104 15,-5 0-616-15,-4 0-2121 31,-6-6-9393-31</inkml:trace>
  <inkml:trace contextRef="#ctx0" brushRef="#br0" timeOffset="85722">14723 10722 3624 0,'0'0'2401'0,"0"0"-1145"0,0 0 56 16,0 0 169-1,0 0-9-15,0 0-520 16,0 0-232-16,0 0 121 15,-5 0 135-15,2 0-240 16,-2 0-320-16,0 0-24 0,0 0-136 16,4 0 40-16,-4 2-32 15,0 2-128-15,3-2-88 0,-4 3 72 16,1-1 128-1,-1 1 288 1,-3-1 89-16,0 2-161 16,1 0-16-16,-4-1 64 0,1 1-184 15,1-3-152-15,-1 3 16 16,0-2-112-16,3 2-80 0,-2 3 0 15,2-2 0-15,-3 5 0 16,1 1 8 0,0-2-8-16,-4 6 0 15,2-3-8-15,-1 2-40 0,2-2 48 16,0-1 8-16,0 0 8 15,2-5-16-15,3-3 0 0,1-1 0 16,4-1 0 0,1-1 0-16,-4-2 0 15,4 0-8-15,0 0-120 16,0 0-32-16,0 0-48 0,0 0 96 15,0 0-80-15,0 0 184 16,0 0-48-16,0 0-24 0,0 0 80 31,0 0-40-31,8-9 32 16,5 0 8-16,2-3-8 15,6-3 8-15,0 0 0 0,5-2 0 16,0 4 0-16,6 0 0 0,18 7-784 16,-5 4-3249-16,-8 2-8282 0</inkml:trace>
  <inkml:trace contextRef="#ctx0" brushRef="#br0" timeOffset="86664">17717 10708 5673 0,'0'0'1808'0,"0"0"-1392"16,0 0-272-16,0 0 480 0,0 0-72 31,0 0-271-31,0 0 55 16,58 87 72-16,-48-76 112 0,-2-1 232 15,-5-2 328-15,0-1-72 16,2-1-159-16,0-1 127 15,-3-1-160-15,2 0-264 0,0 0-248 16,-3-1-128 0,1-1-80-1,3 0-96-15,-5-2-72 0,0 0-1944 0,0 0-5306 16</inkml:trace>
  <inkml:trace contextRef="#ctx0" brushRef="#br0" timeOffset="93443">21922 4507 10682 0,'0'0'4033'0,"0"0"-3065"0,0 0 536 15,0 0-368-15,0 0-199 16,-34 9-369-16,26-5-320 16,3-2-160-1,-4 0 80-15,2 0-56 16,1-2 152-16,-6 2 72 0,0-2-88 15,-5 2-152-15,0-2 40 0,2 0 72 16,-3 0-40 0,-1 0-32-16,0 0-64 15,-4-2-16 1,0-10-8-16,-1-2 8 0,-2-6-48 15,4 0-8-15,-1-4 0 0,5-3 8 16,5-1-8-16,4-4-8 16,5-2-72-16,4-4 80 0,0-5-120 31,4-6 48-16,17-3-40-15,8-3 104 0,6 2-64 0,7-2 64 16,7 3 16-16,1 6-8 16,3 7 0-16,2 6 56 15,2 7-56-15,1 8 0 0,1 6 0 31,0 10-16-31,0 2 16 16,-1 0-48-16,-4 18-32 0,-9 8 72 16,-6 4 8-16,-4 6 0 15,-1 2 0-15,-10 5 0 31,-3 2 8-31,-6 4 40 0,-2 0 8 0,-10 4 32 16,-3-1 8-16,0 3-16 31,-16 0-8-31,-8 1-64 0,-5-1 136 0,-4-3-64 0,-2-6 16 16,-2-8 120-16,1-8 88 15,-3-6 40-15,1-8 1 16,2-6-41-16,4-8-152 16,1-2-56-16,2 0-88 15,8 0-8 1,3-15-152-16,7-6-352 0,11-19-873 0,0 3-943 15,8 3-4026-15</inkml:trace>
  <inkml:trace contextRef="#ctx0" brushRef="#br0" timeOffset="94073">22068 3942 10626 0,'0'0'3024'16,"0"0"-959"-16,0 0-81 15,0 0-383-15,0 0-425 16,0 0-616-16,0 0-264 0,-63 68-224 31,37-23-8-31,-5 3 16 16,-1 2 40-16,3-6-64 15,1-5-48-15,10-7 72 0,1-11-72 16,5-4 0-16,11-8 48 0,-6-5 40 16,7-2-32-16,0-2 40 15,0 0 24-15,0 0-128 16,0 0-32-16,0 0-64 0,0 0-96 31,15 0 72-31,11-8 120 16,6-3 0-16,8-4 8 0,10-2 64 15,4-2-24-15,1 4 24 16,-2-2-72-16,0 3 8 15,-6 4 0-15,-7 2 0 0,-12 2 48 32,-9 4-48-32,-4 0-8 0,-7 2-8 15,-5 0 8-15,-1 0-144 0,-2 0-232 16,0 0-312-16,0 0-480 15,-10 0-2993-15,-1 0-4561 16</inkml:trace>
  <inkml:trace contextRef="#ctx0" brushRef="#br0" timeOffset="94372">22140 4008 7737 0,'0'0'2761'16,"0"0"-1809"-16,0 0 504 16,0 0 113-16,0 0-609 0,-37 135-144 31,29-101-184-31,6 0-40 15,-6-2-64-15,5-3 56 16,-3-8-255-16,1-3-137 0,5-4-104 16,0-3-80-16,0-4-8 15,0 1 0-15,0 5-280 0,0-4-1721 31,0-3-4408-31</inkml:trace>
  <inkml:trace contextRef="#ctx0" brushRef="#br0" timeOffset="95909">20947 5667 7257 0,'0'0'5449'0,"0"0"-4305"16,0 0-487-16,0 0 647 0,0 0-216 31,0 0 448-15,0 0-551-16,90 6-337 0,-54-6-208 0,3-2-112 15,-4-8-80-15,1 2-128 16,-6-2-120-16,-1 4 0 0,0 0-424 15,-9 2-616-15,-9 4-1161 32,0 0-2192-32,-11 0-1472 15</inkml:trace>
  <inkml:trace contextRef="#ctx0" brushRef="#br0" timeOffset="96077">21187 5671 3320 0,'0'0'5889'31,"0"0"-3872"-31,0 0-321 16,0 0 409-16,-42 109-465 0,31-64-344 15,0 8-263-15,3 3-473 0,0-1-384 16,4-2-104-16,1-3-72 0,3-8-160 16,0-2-1097-16,3-14-1287 15,9-10-3633-15</inkml:trace>
  <inkml:trace contextRef="#ctx0" brushRef="#br0" timeOffset="96448">21321 5897 10042 0,'0'0'4185'16,"0"0"-2977"-16,0 0 408 0,0 0-344 31,0 0-607-31,0 0-161 0,5 52 16 16,2-18-224-16,-7 0-176 15,0 0-24-15,0-5-88 16,0-7 40-16,0-6-48 0,0-8 48 16,0-4 40-16,0-4-8 15,0 0 160-15,0-4 192 0,0-12-432 31,0-10-16-31,0-4-32 16,3-5-48-16,10 3-32 16,3 5-16-16,2 3 0 0,0 7-24 15,-1 8 48-15,1 5-88 16,-5 4 64-16,2 0 32 0,-1 0-72 15,-3 6-152-15,1 9-577 16,1 7-495 0,1-3-2497-16,-6-6-1664 15</inkml:trace>
  <inkml:trace contextRef="#ctx0" brushRef="#br0" timeOffset="97405">21599 5868 6705 0,'0'0'4281'15,"0"0"-2073"-15,0 0 561 16,0 0-665-16,0 0-671 0,0 0-609 15,-74 2-528-15,59 23-248 0,6 10-40 16,-3 1 0-16,8 0-8 31,4-4 0-31,0-6-56 16,0-8 8-16,16-4 0 0,-5-4-96 15,5-8-32-15,-1-2-168 16,1 0 64-16,0-18-96 0,2-8 56 16,-4-4-169-16,-2-2-39 31,-3 4 232-31,-2 2 224 15,-2 7 72-15,-5 6 72 0,0 7 648 16,0 2 137-16,0 4-217 16,0 0-240-16,1 0-256 0,1 0-144 15,6 0-112-15,-2 12 104 16,2-1 8-1,4 6-8-15,-7-4 0 16,3 2-64-16,0-5-520 0,-2-3-761 16,1-5-1095-16,1-2-2009 15,3-11 88-15,0-20 1584 0,1-2-1135 16,-3 0 3713-1,-5 15 207-15,-4 6 2607 16,3 3 498 0,-3-2 888-16,0 5-1449 0,0 4 57 0,0 2-601 15,0 0-688-15,0 0-679 16,0 21-361-16,0 5 0 0,0 8 80 31,-3 4-136-31,1-4-88 16,2-4-80-16,0-8-40 15,0-8-8-15,0-9 0 0,0-3-8 16,0-2-216-16,0 0-216 0,6-15 120 15,6-11 184-15,1-4-361 16,3-2-103-16,0 5 104 31,-2 5 232-31,-2 8 64 0,-1 9 0 16,-6 5-24-1,1 0 224-15,2 0 432 0,1 3 128 0,-3 7-88 16,2 1-216-16,2 1-112 16,1-5-144-1,2-3-24-15,0-4-536 16,3 0-400-16,2 0-496 15,0-15-561 1,1-4-87 0,-3 0 728-16,-3 2 928 0,-3 6 448 15,-9 5 800-15,3 3 1112 0,-4 3 689 16,0 0-337-16,0 0-624 0,-4 0-639 15,-1 0-681-15,2 3-200 0,3 3-120 16,0-1-96-16,0 3-168 31,0-2-272-31,12 3-185 0,2-5-95 0,-3 1 200 0,1-1 312 31,-3 0 136-31,-5 2 88 0,-4 3-16 16,0 2 96-16,0 4 8 16,-15 1 0-16,-3-5-16 15,1 0-240 1,-4-11-1640-16,8 0-2297 0,3 0-2617 0</inkml:trace>
  <inkml:trace contextRef="#ctx0" brushRef="#br0" timeOffset="97843">22234 5509 8753 0,'0'0'4137'16,"0"0"-3057"0,0 0 329-1,0 0-441-15,0 0-472 0,0 0 248 16,0 120 24-16,0-62-247 0,0 6-49 15,0 6-200-15,5 6-64 16,3 3-152-16,3 1-48 16,0-2 8-1,6-3-16-15,0-9 0 16,3-8 0-16,-4-10 0 0,0-9-8 15,-6-10 8-15,-1-7-8 16,-2-9 8-16,-4-8 0 0,-1-3 16 16,-2-2 336-16,0 0 760 31,-2 0 104-31,-12 0-824 0,-9-12-248 15,-1-2-144-15,-10-4-96 16,-8-2-672-16,-24-14-984 16,9 4-3209-16,9 2-7338 0</inkml:trace>
  <inkml:trace contextRef="#ctx0" brushRef="#br0" timeOffset="98273">21992 5795 7361 0,'0'0'3201'0,"0"0"-2089"15,0 0-464-15,0 0 136 16,0 0 593-1,0 0 127-15,95-2-512 0,-55-8-56 0,1 0-320 16,-1 0-255-16,-1 0-217 31,-5 3-144-31,-7 0-32 0,-1 7-1049 16,-5 0-1727-16,-11 0-4402 0</inkml:trace>
  <inkml:trace contextRef="#ctx0" brushRef="#br0" timeOffset="98714">22400 5881 4600 0,'0'0'2185'0,"0"0"-441"16,0 0-87-16,0 0-233 15,0 0-168 1,0 0-296-16,0 0-263 16,115 6-105-16,-101-15 16 15,-2-1-376 1,-3-5-136-16,-2 2 8 0,-7-2-40 0,0-2 24 15,0-2-40-15,-8 3-48 0,-10 0-8 16,-1 5 0-16,-1 4 0 16,4 5 8-16,-3 2 240 31,3 0 72-31,1 10-64 0,4 8 24 15,1 2 128-15,4 5-16 16,4 0 88-16,2 3-47 0,0 0-65 16,0 0-104-16,6-1-16 15,7-3-24-15,0-2-96 16,3-4-72-16,1-6 0 0,0-2-40 31,3-4 0-15,-4-4-8-16,2-2-160 0,-1 0-432 0,4 0-1313 15,-6-8-3208-15,-4-2-5017 0</inkml:trace>
  <inkml:trace contextRef="#ctx0" brushRef="#br0" timeOffset="99113">22655 5755 2736 0,'0'0'10274'0,"0"0"-7481"0,0 0-1169 31,0 0-87-31,0 0-913 16,0 0-488-16,-3 8-136 15,18 10 112-15,-2 7-32 0,1 2 64 16,-1 8 72-16,-3 1-96 0,-2-2-56 16,-5-2-56-16,2-4 0 31,0-4 40-31,-4-6-40 15,-1-9-8 1,0-2 8-16,0-5-8 0,0-2 96 0,0 0 144 31,0 0-136-31,-3-12-96 0,-5-2-8 16,2-4 0-16,4-2-88 15,2-2 0-15,0-4 40 16,2-1 0-16,14-1 40 0,2-2 0 16,4 0-40-16,2 2 48 0,2 1-8 15,8-2-712-15,-11 9-1905 16,-4 5-4648-16</inkml:trace>
  <inkml:trace contextRef="#ctx0" brushRef="#br0" timeOffset="109510">10637 3276 3240 0,'0'-4'9634'0,"0"-1"-7009"15,-13-3-769-15,-3 0-39 16,-7 1-321-16,1 3-448 0,-4 4-416 0,-2 0-168 15,-2 15-80-15,1 15-280 16,4 8-88-16,3 2-8 16,9-3-8-1,6-4-48-15,7-11-48 16,0-4-32-16,4-6 40 15,12-4 32 1,3-1-8-16,4-4 56 0,1 1-40 0,2-2 40 0,0 0 0 16,-5 2-8-1,-4 2 8-15,-4 1 0 16,-3 2 0-16,-8 5 8 15,-2 4 0-15,0 5 160 16,-7 2-80 0,-7-3-8-16,-6-1-72 0,9-10-264 0,0-9-424 15,11-2-808 1,0-39-1617-16,0-8-3456 15,13-3-2745-15</inkml:trace>
  <inkml:trace contextRef="#ctx0" brushRef="#br0" timeOffset="109710">10727 3199 3448 0,'0'0'5881'15,"0"0"-3560"-15,0 0-97 16,0 0 81-16,0 0-289 16,0 0-431-16,0 109-225 0,0-62-312 15,0-2-304-15,5 2-247 16,2-7-233-16,-4-6-144 15,5-4-72-15,-5-6-48 16,2-5-56-16,-2-8-425 16,1-5-575-16,-4-6-728 15,0-4-1993-15,0-11-4561 0</inkml:trace>
  <inkml:trace contextRef="#ctx0" brushRef="#br0" timeOffset="109950">10715 3212 9914 0,'0'0'5097'15,"0"0"-4161"-15,0 0 96 0,0 0 472 32,0 0-591-32,0 0-201 15,0 0-80-15,87-15-280 16,-58 9-120-16,-5-1-128 0,-1 3-64 15,-6 2-40-15,-4 2-520 16,-3 0-672-16,-8 4-1041 0,-2 11-1592 31,0-2-2928-15</inkml:trace>
  <inkml:trace contextRef="#ctx0" brushRef="#br0" timeOffset="110151">10771 3373 8665 0,'0'0'5161'0,"0"0"-3768"15,0 0 71-15,0 0-224 16,0 0-488-16,0 0-47 0,29 0-193 16,-9 0-192-1,2 0-240 1,-3 0-8-16,4-3-72 0,-7 3-168 15,-1 0-1088-15,-10 11-1065 0,-5 7-2888 16,0 2-4425-16</inkml:trace>
  <inkml:trace contextRef="#ctx0" brushRef="#br0" timeOffset="110352">10789 3637 11266 0,'0'0'3977'0,"0"0"-3489"0,0 0 936 16,0 0 233-16,0 0-625 31,0 0-448-31,0 0-240 0,0 0-192 16,137-28-128-16,-106 19-24 15,-9 1-1096-15,-5 3-4842 0</inkml:trace>
  <inkml:trace contextRef="#ctx0" brushRef="#br0" timeOffset="172677">21467 6808 1800 0,'0'0'10002'16,"0"0"-7097"-16,0 0-1121 0,0 0-136 15,0 0-167-15,0 0-153 16,0 0-304-16,-13 0-224 15,13 0-240-15,0 0-143 16,0 0-201 0,0 0-216-16,24 0 16 0,10-10-16 15,19-8 104-15,18-7-56 16,17 2-40-16,29-7-8 0,34 0 8 15,-14 8-8 1,-16 3-8-16,-26 11 0 16,-32 8 8-16,2 0-16 15,-1 0 16-15,-15 0-16 0,-14 0 16 16,-15 4 0-16,-9-2-64 15,-11-2-32-15,0 0-176 0,-24 0-545 16,-12 0-3063-16,-4-10-9731 0</inkml:trace>
  <inkml:trace contextRef="#ctx0" brushRef="#br0" timeOffset="173669">21588 6992 4184 0,'0'0'2673'32,"0"0"-457"-32,0 0-79 0,0 0-209 15,0 0-327-15,0 0-321 0,0 0-296 16,0 0-272-16,-13-6-168 15,13 6-160-15,0 0-87 16,0 0-89-16,0 0-96 0,0-3-64 16,18-1 16-1,8-5 288-15,6-1 32 31,7-1-16-31,4-4 88 16,4 1-88-16,3-2-120 0,3 0-144 31,2 2 8-31,0 0-40 0,3 2 56 0,1 0-8 0,0 0 56 16,1 0-40-1,1 2 104-15,-6-3-64 0,0 4-88 16,-3 1-80-16,-2-2 40 0,-2 1 16 16,-2 2-56-16,-8-1 0 0,-4 2 56 15,-5 1-64-15,-9-1 8 31,-6 4 8-31,-2 1-8 16,-6-1 40-16,-3 0-40 0,1 2 40 16,-4-2 24-16,0 2 49 15,0 0 7-15,0 0-32 0,0 0-8 16,0 0-80-16,0 0 40 31,0 0-40-31,0 0-8 16,0 0 8-16,0 0-8 0,0 0 8 15,0 0-8 1,0 0 0-16,0 0 8 15,0 0 48-15,0 0-56 0,0 0-48 16,-28 0-184-16,-1 0-1345 16,-7 0-3680-16</inkml:trace>
  <inkml:trace contextRef="#ctx0" brushRef="#br0" timeOffset="181988">23474 11985 9602 0,'0'0'2728'16,"0"0"-1608"-16,-39 6-55 15,17 1-185-15,-1 5-144 16,-1-1 360-16,-2 8-320 0,-5 3-480 16,-4 3-152-1,-5 3 128-15,-2 4 225 16,-2 3-73-16,-6-1 16 0,-3 0-208 15,-2 0-72 1,-7 0-16-16,-2 0-32 0,-3-2 64 16,1-2-48-16,-2-1-80 0,2-3-40 31,2-4 8-31,1-2 40 15,3-6 8-15,0-4 88 0,-4-2-16 16,-4-6-24-16,-3-2 8 16,-5 0-56-16,-2 0-16 0,2 0-48 15,0 0 64-15,1 0-56 31,2 0-8-31,-1-6 72 16,3-4-64-16,1-5 40 0,2-4-48 16,2-5 8-16,1-6 96 15,4-8 48 1,0-5-80-16,4-4-72 0,4-4 8 0,3-3 0 31,3-2 0-31,5 2 8 16,5-2-16-16,1-1 8 0,2 3-8 0,1 1 8 15,2 2 0-15,-3 2 0 16,-2 2 0-16,-1-2-8 15,-3 4 0-15,3-6 0 16,-4 2 8 0,3-4-8-16,7-3 0 15,3-4 0-15,9-2-8 0,8-8 0 0,-1-5 0 16,4-1 0-16,0-3-8 16,2 4 8-16,-1 1 0 15,1 1 8 1,-1 1 0-16,3-2 0 15,4-2 0-15,0-5-8 16,4 0 8-16,19-4 0 0,8 1-8 16,4 2 8-16,2 0-8 0,2 5 8 15,-5 3-8-15,-3 6 8 31,-7 4 0-31,-1 6 0 16,-6 1 8-16,3 1 0 0,2 0-8 16,-2-1 0-16,2 0 0 15,6-1 0-15,3 0-8 0,2 1 0 16,3 3 0-16,1 2 8 31,-3 4 0-31,-3 4-8 16,-4 5 8-16,1 5 0 0,-7 6 0 31,1 5 0-31,2-1-8 0,-1 3 0 15,1 1 0-15,5-1-8 0,4 0 16 16,-1-1-48-16,8 0 40 16,9 0 0-16,4-2 0 15,2 1 8-15,5 2-8 0,1 1-48 16,-3 1 56-16,0 6 0 15,4-1-8-15,1 1 8 0,0 4 0 16,5 1-16 0,-2 3 8-16,5 1-56 15,-2 4 64 1,2 0-8-16,-1 0 0 0,-4 0 0 0,-1 2 0 15,-1 9 0-15,-4 1 8 16,1 2 0-16,1 2-8 0,1 2 8 31,0 0-8-31,-4 2-8 16,3 2 8-16,-3 0-40 15,-2 4 48-15,1-2 0 0,-5 2 0 16,1 1-8-16,-7-1 16 0,-1-1-16 16,-4 3 8-16,2 2-16 31,-4 2 16-31,2 2-48 15,-5-2 48-15,2 0 0 0,-2-1 0 32,-3-1-8-32,-1-2-8 0,4 0 16 0,-2 0 0 0,-2-2 0 31,2 1 0-31,-7-1-8 0,-1 0 8 15,-6-1 16-15,2 3-8 16,-2 2 48-16,-2 3 8 0,-1 2-56 16,1 4 40-1,4 3-40-15,-4 5 0 0,-3 0 40 16,0 6-40-1,-3 1 0-15,-3 1 40 0,-2 4-40 32,-3-1-8-32,-3 4 8 15,-2 4-8-15,0 5 0 16,0 7 0-16,-12 4 8 0,-2 3 0 15,-4-2 0-15,-3 0 8 0,5-5 0 16,-4-2-16-16,3-2 16 16,-1-3 56-16,0-3-64 0,0-4 40 15,1-8-48-15,-1-6 0 16,2-4 8-16,1-4-8 0,1-3 0 31,1-3 0-31,1-2 0 16,-2-2-8-16,3 0-8 15,-4-2 16-15,2 4 0 0,-6-2 0 16,1 2 0-16,-5 0 0 15,4-2 8-15,-5 2 0 0,1 1 0 16,-3-3 8 0,2 0-8-1,-5-2-8-15,5-3 0 16,-5-2 0-16,8-3 0 0,-2-4-8 15,7-2 0-15,1-1-40 16,1-4 0 0,4-1 0-16,4 1 48 0,-6-6 0 15,6 1 0-15,1 0 0 16,-3 2 0-16,-3 1-8 15,3 0-80-15,-2-1-48 0,5 1 64 16,-1-3 24-16,4-3 40 16,-1-3 8-16,3 2-16 0,0-2 16 15,0 0 8 1,0 0 0-16,0 0-8 15,0 0 48-15,0 0-48 16,-2 0 0-16,-14 0-768 0,2 0-3033 16,-9 0-9946-16</inkml:trace>
  <inkml:trace contextRef="#ctx0" brushRef="#br0" timeOffset="185816">15257 6806 6481 0,'0'0'3089'0,"0"0"-1225"31,0 0-224-31,0 0-271 0,0 0-585 16,0 0-448-16,0 0-56 15,4 0 144-15,-3 0-72 0,2 0-128 16,6 0 128-16,2 2 592 15,8 2 57-15,5-2-81 16,9 0-240 0,2 0-176-16,2-2-176 0,-1 0-112 15,1 0-72-15,-1 0-56 16,-6 0 32-16,-1-8-120 0,-4 2 72 15,-8-2-72-15,-5-3-1192 16,-4 4-1745 0,-8-1-6385-1</inkml:trace>
  <inkml:trace contextRef="#ctx0" brushRef="#br0" timeOffset="186540">15328 7568 4785 0,'0'0'1232'0,"0"0"-584"15,0 0 552-15,0 0 433 16,0 0-145-16,0 0 152 0,63 14-223 31,-32-12 23-31,1 0-392 0,6 0-200 16,2-2-104-16,2 0-176 0,0 0-103 15,1 0-193-15,-4 0-168 16,2 0-32-16,-3 0-72 16,-5 0-64-16,7 0-977 15,-9 0-1319 1,-10 0-4249-16</inkml:trace>
  <inkml:trace contextRef="#ctx0" brushRef="#br0" timeOffset="190891">21523 6405 10626 0,'0'0'2312'0,"0"0"-1552"15,0 2 169-15,0-2-297 0,0 0-632 16,2 0-72-16,4 0-2081 16,-1 0-1039-16</inkml:trace>
  <inkml:trace contextRef="#ctx0" brushRef="#br0" timeOffset="192993">23154 5872 6265 0,'0'0'3145'16,"0"0"-1377"-16,0 0-40 31,0 0-399-31,0 0-105 15,0 0-496-15,0 0-160 0,0 0-240 16,-40 0-112-16,38 0 152 16,1 0 8-16,1 0 112 0,-3 0 41 31,3 0-49-31,-4 0 0 15,4 0 24-15,0 0-112 0,-1 0-120 16,1 0-40 0,0 0-96-16,0 0-48 0,0 0-80 0,0 0-8 15,0 0 0-15,0 0-80 16,0 0-48-16,11 0 64 31,5 0 64-31,8 0 8 0,2 0 0 16,8 0 40-16,2 0 0 15,4 0-32 1,-3 0-8-16,7 0 8 0,-5 0 40 0,6 2-48 15,-6 4 0-15,-1-3 48 16,-1 3-8 0,-4-4-32-16,-1 2 56 0,-6-2-16 15,-2-2 40-15,-8 0 16 31,2 3 16-31,-5-3-32 0,1 0-16 0,-2 0 8 0,-1 0-32 16,0 2-8 0,-1-2-40-16,0 0 40 15,-2 0-48-15,-2 0 0 0,-1 0 24 16,0 0-16-16,-3 2-8 15,-2-2 8-15,1 0 0 0,-1 0 56 16,0 0-56-16,0 0 0 31,0 0 0-31,0 0 8 0,0 0 40 16,0 0-56-16,3 0 8 15,-3 0-8-15,0 0 0 0,0 0-192 16,0 0-848-16,0 2-1384 16,-3 0-4178-1</inkml:trace>
  <inkml:trace contextRef="#ctx0" brushRef="#br0" timeOffset="194219">23718 5773 8673 0,'0'0'3281'0,"0"0"-1337"16,0 0 161-16,0 0-201 31,0 0-487-31,0 0-641 0,0 0-72 16,-10 0-120-1,10 0-120-15,0 0-168 0,0 0-56 0,0 0-232 16,0 0-8-16,7 0 0 0,4 5 48 16,4-2 32-1,2 3-8 1,1 0 24-16,2 0 24 0,2 3-56 15,1-2 64-15,-1 3-120 16,-1-2 56-16,2 3-56 16,-2-4 48-16,-3 3-56 0,-1-3 8 15,-4 1 0 1,-1-3-8-16,-1 1 8 15,-5-2-8-15,1 2 0 0,-2-1 0 16,0-3 0-16,-2 2 8 16,0-2-8-16,-1 0 16 15,-2-2-8-15,0 0 72 0,0 0 8 31,0 0 33-31,0 0-1 0,0 0 48 16,0 0 8-16,0 0 16 16,0 0-80-16,0 0-32 15,0 0 0-15,0 0 8 0,0 0-80 31,0 0 64-31,0 0-32 16,0 0-32-16,0 0-8 0,0 0 0 16,0 2 8-16,0-2 56 15,0 0-8-15,-2 1-48 16,-4 1 0-16,1 0-8 0,-2 0 16 15,2 0 32 1,1-2 0-16,0 2 8 16,0 0 40-16,0 1-96 0,3-1-8 15,-4 0 8-15,0 0 0 16,-1 2 0-16,-3 3 0 15,1 3 8-15,-9 5-8 0,-1 0 0 32,0 6 40-32,-1-1-32 0,-4-1-16 15,4 0 8-15,1-5-8 0,5-2 8 16,3-4 0-16,4-2 0 15,1-2-8-15,3-4 8 16,-1 2 0-16,3-2 8 0,0 0 0 31,0 0 8-31,0 0 32 16,0 0-40-16,0 0 0 0,0 0-8 15,0 0 0-15,0 0 0 16,0 0 0-16,0 0 8 0,0 0-8 16,0 0 8-16,0 0-8 31,0 0 0-31,0 0-8 0,0 0-112 15,0 0-480-15,0 0-1217 16,0 0-2552-16,0-8-10066 0</inkml:trace>
  <inkml:trace contextRef="#ctx0" brushRef="#br0" timeOffset="195225">24052 5505 5801 0,'0'0'4201'0,"0"0"-2649"0,0 0 112 16,0 0-143-16,0 0-289 15,0 0-552-15,0 2-56 0,0-2-96 16,0 0-232-16,0 0-8 31,0 0 16-31,2 0 353 16,9 0-281-16,7 0-88 0,3 0-72 15,6 2 104-15,4 1-128 16,1 1-16-16,4 0-8 0,3 0-72 0,-4 1 24 15,-2-1 0 1,-4-2-120 0,-2 2 0-16,-4 0-8 15,-6-2 8-15,-5 1 0 0,-4-1 0 16,-5-2 24-1,-1 2-24-15,-2-2 0 16,0 0 96-16,0 0 88 0,0 0 144 16,0 0-96-16,0 0-40 15,0 0-72 1,0 0-56-16,0 0-64 0,0-2-384 0,-5-7-808 15,-3 3-1008-15,-2 0-3258 16</inkml:trace>
  <inkml:trace contextRef="#ctx0" brushRef="#br0" timeOffset="195988">24240 5548 3688 0,'0'0'6050'0,"0"0"-3514"15,0 0-255-15,0 0 111 0,0 0-495 16,0 0-713-16,0-11-576 15,0 11-112-15,0 0-352 0,0 17-72 16,0 15 64-16,0 11 336 31,0 13-80-31,0 8-184 16,0 4-64-16,0 0-136 0,0-2-8 0,0-3 0 15,0-5 0-15,0-8 0 16,0-8 56-16,0-6-40 0,0-10-16 16,0-7 0-1,0-10 8 1,0-5 64-16,0-2 320 15,0-2 177-15,0 0-41 0,0 0-88 0,-4 0-144 16,3-4-296-16,1-9-96 16,0-17-736-16,0-1-1361 15,1 3-2752-15</inkml:trace>
  <inkml:trace contextRef="#ctx0" brushRef="#br0" timeOffset="197197">24466 5705 7681 0,'0'0'3289'0,"0"0"-745"31,0 0-175-31,0 0-537 15,0 0-495-15,0 0-513 0,0 0-376 16,0 0-280-16,0 2 8 16,0 10 448-16,9 4-160 15,-2 4 0-15,3 3 72 0,-4 5-32 31,-1-1-71-31,-2 3-137 0,2 2 32 16,-3-2-176-16,-2-2 48 0,4 0-104 16,-4-3-96-16,4-1 0 15,-3 0 0-15,1-4 0 16,3 0 64-1,-4-4-64-15,3-2-16 16,-1-4 8-16,-3-2 0 0,1-1 8 16,-1-6 0-16,0 1 0 0,2-2 8 15,-2 0-8-15,0 0 8 16,0 0 40-16,0 0-32 15,0 0-8 1,0 0 56-16,0 0-56 16,0 0 0-16,0 0 40 15,0 0-40-15,0 0 8 0,0 0 24 16,0 0-40-16,0 0-8 15,2 0 0-15,1-5-40 0,0-4 48 32,0-1-8-32,5-2 8 15,-3-4-8-15,5-4 8 0,1-4 0 16,5-4 8-16,1-4-8 15,5-4-8-15,-4-1 8 16,3-1 0-16,0 0 0 0,-3 3 0 31,-1-4 8-15,3 3-8-16,-7 2 0 0,0 4 0 0,-2 5 0 15,-5 10 8-15,1 3-16 0,-4 3 8 16,-1 6-8 0,-2 1-40-1,1 2 40-15,-1 0 8 0,0 0 0 16,0 0-8-16,0 0 8 15,0 0 0-15,0 0 0 0,0 0 48 16,0 0-40-16,0 0 0 16,0 0 0-1,0 0 0-15,0 0 8 16,0 0-8-16,0 0 0 0,0 0 40 15,0 0-40-15,0 0 0 16,0 0-8-16,0 0-392 0,0 2-1737 16,-6 7-3760-16</inkml:trace>
  <inkml:trace contextRef="#ctx0" brushRef="#br0" timeOffset="214628">16612 4504 2880 0,'0'0'8210'16,"0"2"-6042"-16,0-2-1255 15,-1 0-329 1,-9 0-304-16,5 0-280 0,-3 0-2265 16</inkml:trace>
  <inkml:trace contextRef="#ctx0" brushRef="#br0" timeOffset="218025">15369 11129 10842 0,'0'0'4105'0,"0"0"-3569"0,0 0-80 31,0 0 680-31,165-6 16 31,-90 2-375-15,9 0-393-16,5 0-184 0,0-1-192 0,-2 0-8 15,-3 5-88-15,15 0-1185 16,-27 12-1655-16,-15 6-5474 0</inkml:trace>
  <inkml:trace contextRef="#ctx0" brushRef="#br0" timeOffset="218339">15509 11438 4977 0,'0'0'7729'16,"0"0"-6465"-16,0 0-191 15,117-6 495-15,-61 4-600 16,5 2-208 0,4 0-335-16,0 0-257 15,-1 0-168-15,-1 0-345 0,5 13-1143 16,-11 0-2313-16,-20 1-3432 0</inkml:trace>
  <inkml:trace contextRef="#ctx0" brushRef="#br0" timeOffset="218585">15640 11777 9418 0,'0'0'1744'15,"0"0"-144"-15,0 0-119 0,163 0-649 16,-106 0-80-16,1 0-448 16,-3 1-200-16,-2 12-104 15,8 17-336-15,-14-4-1689 16,-10 3-3816-1</inkml:trace>
  <inkml:trace contextRef="#ctx0" brushRef="#br0" timeOffset="218794">15682 12200 9898 0,'0'0'2880'0,"0"0"-2240"16,0 0 153-16,0 0 111 0,142 8-232 31,-84-8-224-31,4 0-280 16,2 0-120-1,1-2-48-15,16 2-456 0,-14 0-1521 0,-18 7-3120 0</inkml:trace>
  <inkml:trace contextRef="#ctx0" brushRef="#br0" timeOffset="218999">15756 12868 10546 0,'0'0'3048'0,"0"0"-2383"16,0 0-297-16,0 0 224 0,170 2-288 0,-99-15-304 15,16 0-184 1,-17 1-2737-16,-15 3-8137 0</inkml:trace>
  <inkml:trace contextRef="#ctx0" brushRef="#br0" timeOffset="221765">12069 6145 4440 0,'0'0'8218'15,"0"0"-5961"-15,0 0-1121 16,0 0 200-1,0 0 17 1,0 0-585-16,2 59-208 0,8-20-64 16,-5 4-112-16,1-1-168 15,1-1-88-15,-3-5-40 0,-2-8-80 16,0-4 64-16,-2-6-72 0,0-8 0 31,0-2-136-31,0-6-536 16,0-2-696-16,0-4-1369 0,-4-10-4344 15</inkml:trace>
  <inkml:trace contextRef="#ctx0" brushRef="#br0" timeOffset="222134">12019 6102 8209 0,'0'0'4329'0,"0"0"-2704"31,0 0-185-31,0 0-104 0,0 0-312 16,0 0-191-16,0 0-145 15,62-21-248-15,-32 21-216 16,1 0-72 0,3 0 64-16,-2 0 8 0,-3 11-64 0,-1-1-72 15,-6 3 8 1,1 2-24-16,-12 4 72 0,-3 2 120 15,-8 9 80-15,0 7 40 16,0 5-112 0,-19 3 8-1,-5 4 16-15,0-6-104 0,1-4-111 16,2-9 31-16,2-8-32 0,4-6 32 15,2-6-16-15,7-4-40 0,-2-4-40 16,4-2-16-16,4 0-264 16,0-16-1057-16,5-10-1767 15,8-4-3802-15</inkml:trace>
  <inkml:trace contextRef="#ctx0" brushRef="#br0" timeOffset="223224">12376 6058 7841 0,'0'0'5377'15,"0"0"-3408"-15,0 0-225 32,0 0 241-32,0 0-713 15,0 0-528-15,0 0-368 0,0 0-232 16,0 0-88-16,0 0-56 15,0 0-8-15,8 4 8 0,-1 6 8 16,-1-1 88-16,2 6 32 16,0 1 128-1,1 0-32-15,-3 5-8 0,2-2-24 0,-3 3 0 16,0 3-24-16,1-1-96 15,-1 1-24 1,2 3-40-16,-1-2 8 0,4 3-8 16,-4-5 0-16,5-2-8 15,-6-2 0-15,3-6 8 16,-1-2-8-16,-4-6 8 0,-3-2 0 15,2-3-8 1,-2 2 0-16,0-3-8 16,0 0 16-16,0 0-16 0,0 0 8 15,0 0 0-15,0 0 0 16,0 0 8-16,0 0 0 15,0 0 40-15,0 0 16 0,0 0-16 32,0 0 0-32,0-4 9 0,0-8-57 15,0-2 0-15,0-8 0 16,6-6 8-16,-1-8-8 15,1-5 8-15,6-5-8 0,-4 3-8 16,3 0 8 0,-3 7-8-1,0 4 8-15,2 10 0 0,-5 4 8 16,-2 8 0-16,-3 6 0 15,2 2 0-15,-2 2 0 16,0 0 40-16,0 0-48 0,0 0 8 16,0 0 0-16,0 0 0 15,0 0 0 1,0 0 48-16,0-2-48 15,0 2-8 1,0 0 0-16,3-2-753 16,-3 2-1279-16,0 0-3857 15</inkml:trace>
  <inkml:trace contextRef="#ctx0" brushRef="#br0" timeOffset="223954">12693 5981 3952 0,'0'0'4777'0,"0"0"-2608"16,0 0 87-16,0 0 65 0,0 0-417 31,0 0-351-31,0 0-625 16,0 0-264-16,0 0-320 15,0-1-120-15,3 1-152 0,5 9 24 16,-3 8 168 0,3 5 144-16,2 6-16 0,-4 8-72 0,1 4-64 31,-1 5-64-31,2 0-56 15,-1 2-64-15,1-3-24 0,0-8-48 16,0-4 0-16,-2-10 8 16,2-5-8-1,-6-6-8-15,1-3 8 0,-3-4 0 0,0-4 8 31,0 0 89-31,0 0 39 16,0 0-8-16,0 0-16 0,0-2-112 16,0-12-553-16,0-25-1743 0,0 5-2873 15,0 0-5953-15</inkml:trace>
  <inkml:trace contextRef="#ctx0" brushRef="#br0" timeOffset="224655">12728 5921 8913 0,'0'0'3169'16,"0"0"-1657"-16,0 0-191 15,0 0-393 1,0 0-608-1,0 0 144-15,36 0-8 0,-10 0-184 0,0 0 88 16,3 0-160-16,0 0 8 16,1 6-32-16,-1 3-80 0,-6-1 16 15,-2 1-24 1,-6 4 0-16,-4 1 17 15,-5 2 191 1,-1 2 112-16,-2 4-64 0,-3 2-96 0,0 2-56 16,0 3 32-16,0 1-72 15,-11-1-40-15,-3 4-40 0,1 1-16 31,-5 0-8-31,2-2-48 16,-2 0 0-16,0-2 96 0,2-4-96 31,2-3-8-31,1-4 8 0,1-3 160 0,4-6-16 0,3-4 48 16,2 0 88-16,2-4 24 31,1-2-32-31,0 0-128 16,0 0-96-16,0 0-40 0,0 0-8 15,0 0-232-15,0-10-688 16,0-7-1008-16,4 0-3401 0</inkml:trace>
  <inkml:trace contextRef="#ctx0" brushRef="#br0" timeOffset="226890">12268 6862 4761 0,'0'0'5337'0,"0"0"-3633"16,0 0-584-1,0 0 473-15,0 0-313 16,0 0-768-16,0 0-512 16,0 4-264-16,0 0-1833 0,0 0-6128 15</inkml:trace>
  <inkml:trace contextRef="#ctx0" brushRef="#br0" timeOffset="227642">12229 6856 6633 0,'0'0'3921'15,"0"0"-2249"-15,0 0-64 0,0 0 9 31,0 0-497-31,0 0-456 16,0 0-184-16,0 2-104 16,5-2 8-16,0 2 193 0,0-2 15 15,3 0-136-15,2 2-16 16,1-2-32-1,2 0-104-15,6 0-48 0,5 0-32 16,2-4-56-16,2-8-64 16,2-2-40-16,-2 0-16 15,1 0 8-15,-2-1-48 0,-2 6 64 31,-8 1-72-31,-4 2 0 0,-5 4 0 0,-4 0 8 16,-1 2-8-16,-3 0 8 16,0 0 72-16,0 0 56 15,0-3-40-15,0 3-96 16,0-2-168-16,0 2-1360 0,-3 0-3089 15,-5 0-7098 1</inkml:trace>
  <inkml:trace contextRef="#ctx0" brushRef="#br0" timeOffset="228336">12422 6851 6281 0,'0'0'2856'16,"0"0"-1015"-16,0 0 167 31,0 0-159-31,0 0-409 0,0 0-472 16,0 0-160-1,0 3-127-15,0 3-241 0,0 6-208 0,0 8-64 16,3 8 152-16,3 8 24 15,2 6-128-15,-1 7-64 32,2 0-8-32,0 0 0 0,-3-6-64 0,2-4 32 15,-5-11-32 1,2-6 16-16,-3-8 0 0,1-8 48 0,-3-2 32 15,0-4 32-15,0 0-8 16,0 0 16 0,0 0-168-1,0-2-48-15,6-26-1144 0,-4 2-1969 16,3-2-5440-16</inkml:trace>
  <inkml:trace contextRef="#ctx0" brushRef="#br0" timeOffset="229705">12635 6908 7009 0,'0'0'4729'0,"0"0"-2657"15,0 0-167-15,0 0-33 0,0 0-487 16,0 0-649-16,0 2-272 16,0 0-48-16,0 1-24 15,0-3 48 1,0 0 72-16,0 0-48 0,0 0 16 15,0 0-48-15,0 2-135 16,0-2-89-16,0 3-80 0,0 3-112 16,3 4-8-16,2 5 0 15,1 4 56 1,2 3-64-16,4 3 8 15,-1 1-8-15,0-3 0 0,2 1 0 32,-6 1 0-32,2-5 8 0,3-2-8 0,-6-4 0 15,2-2 0-15,-5-4 0 0,2 0 0 31,-2-2 0-31,-3-2 8 0,5 2-8 16,-3-2 0-16,3 0 0 16,-5 0 8-1,3-2 0-15,-3 0-8 0,2-2 0 0,-2 0 8 16,0 0-8-16,0 0 72 31,0 0 24-31,0 0-32 0,0 0-8 16,0 0-32-16,0 0-16 15,0 0-8-15,0 0 8 16,0 0-8-1,0 0 0-15,0 0 8 0,0-2-16 0,0-4 8 32,0-2-8-32,0 0-48 0,0-2 56 0,0-4-8 15,0-2 8-15,0-2 0 16,3-3 0-16,0 0 0 15,2-5 0-15,0 0 0 16,-2-3-8-16,5 1 0 16,2 0 0-1,-5 4 0-15,1 1-80 0,-1 2 40 16,0 3 0-16,0 2 40 0,-1 0 0 15,0 2-40-15,0-2 48 16,0 2-8-16,-1 2 0 16,-1 0-64-1,1 4 64-15,-2 0-40 16,3 1 40-16,-4 5 0 0,1 0 0 15,-1 2-8-15,0 0 16 16,0 0 0-16,0 0 0 0,0 0-8 16,0 0 8-16,0 0 0 31,0 0 8-31,0 0-8 0,0 0 8 15,0 0 0-15,0 0 40 16,0 0-48-16,0 0 16 16,0 0-16-16,0 0-104 0,0 0-1289 15,0 0-3312-15</inkml:trace>
  <inkml:trace contextRef="#ctx0" brushRef="#br0" timeOffset="232143">11981 7497 9658 0,'0'0'3016'16,"0"0"-1495"-16,0 0-185 0,0 0-216 31,0 0-480-31,19-17-64 15,-3 0 184-15,4-6-191 0,5-7-33 16,1-9-120-16,5-1-120 16,1-3-104-16,-3-2-64 15,0 5 8-15,-8 2-88 0,0 6-32 31,-8 8-8-31,-3 5 64 16,-7 8-56-16,-3 5 40 0,0 2-40 16,0 1-16-16,-1 3-632 0,-12 0-1361 15,-4 0-3552 1</inkml:trace>
  <inkml:trace contextRef="#ctx0" brushRef="#br0" timeOffset="232564">12000 7245 10082 0,'0'0'5161'16,"0"0"-3625"-16,0 0 288 15,0 0-359-15,0 0-529 0,0 0-624 16,0 0-272-16,-19 60-40 15,15-22-8-15,1 5 8 16,0-4-8-16,3-1 8 0,-2-6 0 31,1-7 0-31,1-9 0 16,-2-4 0-16,2-6 8 0,0-3-8 15,0-3 56-15,0 0 32 16,0 0 72-16,0 0-16 16,0 0-48-16,0 0-88 0,2 0-8 15,15-2-8 16,8-5 8-31,4-1-8 0,3 0-488 0,20 1-840 0,-13 4-2753 16,-6 3-5921-16</inkml:trace>
  <inkml:trace contextRef="#ctx0" brushRef="#br0" timeOffset="235422">5915 7219 6465 0,'0'0'4593'0,"0"0"-3025"16,0 0-127-16,0 0 263 0,0 6-192 15,0-6-520-15,0 0-431 16,0 0-233 0,0 0-88-1,0 0-32-15,0 0-96 0,0 0-16 16,0 0-24-16,0 0 8 0,0 0-72 15,0 0-8-15,0 0 0 0,0 0-344 16,0 0-1585-16,0 0-4680 16</inkml:trace>
  <inkml:trace contextRef="#ctx0" brushRef="#br0" timeOffset="236130">5923 7237 6873 0,'0'0'3993'16,"0"0"-2465"-16,0 0 40 16,0 0 89-16,0 0-393 15,0 0-632 1,0 0-464-16,-5 4-168 0,5-4-8 15,0 0-96-15,0 0 0 16,8 2-40-16,2 2-224 0,-2 0-16 16,0 0-248-16,0 0-376 15,-1 0-385 1,-1 4-103-16,1-2-336 15,-3-2-2305-15</inkml:trace>
  <inkml:trace contextRef="#ctx0" brushRef="#br0" timeOffset="237474">5745 7288 7273 0,'0'0'3081'15,"0"0"-1785"1,0 0-96-1,0 0 177-15,0 0-145 0,0 0-312 0,0 0 104 16,62-2-184-16,-25-13-7 16,10-1-289-16,11-6-208 15,6-2-32-15,1 2 16 0,0 0-136 31,-7 4-8-31,-5 4-48 16,-11 1-56-16,-8 6-24 0,-10 1-48 16,-8 2 0-16,-6-1 8 15,-7 3 56-15,-3 0 40 0,0 0-104 16,-17 0-608-16,-11 0-3297 31,-4 2-8041-31</inkml:trace>
  <inkml:trace contextRef="#ctx0" brushRef="#br0" timeOffset="238010">5797 7086 7417 0,'0'0'4505'16,"0"0"-2937"-16,0 0 121 15,0 0 207-15,0 0-416 0,-2 15-591 32,-9 3-401-32,0 4-120 0,-5 4 144 15,1 0-32-15,-1 0-112 16,1-2-120-16,-1 0-152 15,3-3 0-15,2-4-96 0,3-4 8 16,6-4-8-16,-2-5 0 16,4-2 0-16,0 0 0 15,0-2 0-15,0 0 0 0,0 0 0 31,0 0 0-31,4 0-72 16,17 2-8-16,8 2 80 0,7 3 0 16,3-3 8-16,4 1 0 0,-1 1 0 15,0 2-8-15,5 9-872 0,-13-4-1753 16,-10 2-6737-16</inkml:trace>
  <inkml:trace contextRef="#ctx0" brushRef="#br0" timeOffset="242109">21323 2751 14843 0,'0'0'4297'0,"0"0"-3817"15,0 0-312-15,0 0 664 0,0 135 32 16,-2-69-496-16,-6 0-248 16,8-4-112-16,-3-8 0 0,3-14 0 31,0-10-8-31,0-11-88 15,0-9-304-15,0-10-192 16,0 0 0-16,0-19 104 0,0-15-673 16,0-13-303-16,-5-8 320 15,2-3 8-15,0 5 696 0,3 10 432 31,0 13 40-31,0 9 544 16,8 13 104-16,8 8-64 16,2 0 0-1,4 14 304-15,3 10-15 0,-6 8-281 0,2 0-184 0,-6 0-16 16,-4-3-88-16,2-7-192 15,-5-7-136 1,-2-6-8-16,2-5-8 16,-4-4 0-16,0 0-304 15,0-13-192-15,4-19 88 0,-3-7-648 16,1-7-65-16,-3-4 457 0,2-3 368 15,-2 6 216 1,2 2 80-16,0 7 136 16,0 8 440-16,1 6 176 15,-4 6 177-15,3 7-209 16,-2 8-136-16,-3 1-48 0,2 2-144 31,-1 0-24-31,1 2-208 0,4 22-56 16,-4 12 256-16,0 18 288 15,-2 12-128-15,0 4-327 31,0 3-105-31,0-11-88 0,1-10-8 16,9-12-513 0,3-10-511-16,3-10-424 0,-3-10-665 0,-2-10-895 15,-1 0-105-15,-4-12 441 16,2-9 503-16,-3-4 1465 15,2 5 712-15,1 6 1352 0,-3 6 577 16,4 4-441-16,3 4 256 16,4 0-239-16,-2 0-177 0,6 0-224 15,-6 0-256 1,4-6-31-16,-5-4-41 15,0-6-400-15,-3-4 8 16,-6-6-112-16,-2-2-152 0,-2-4 32 16,-2 0-56-16,-15 2-80 15,-6 7 56 1,-4 10-16-1,2 11 264-15,3 2-104 0,-1 7-104 0,4 20-64 16,3 3-40-16,9 4-8 16,1 0 8-16,6-2 0 0,0-2 0 15,0-4-8-15,13-2 0 31,3-6 16-15,0-4-16-16,2-4 0 0,1-4-8 0,4-6-56 16,1 0-648-16,10-10-680 0,-4-10-1449 15,-7-1-4400-15</inkml:trace>
  <inkml:trace contextRef="#ctx0" brushRef="#br0" timeOffset="242571">21916 2839 9193 0,'0'0'4601'16,"0"0"-2560"-16,0 0-233 31,0 0-816-31,0 0-559 16,0 0 191-16,0 111-120 0,0-71-288 0,1 0-88 15,9-8-120-15,1-4-8 16,-1-8 24-16,-2-8-24 0,-1-5 0 15,-1-7-72-15,-1 0-152 16,1-9-40 0,1-14 208-1,1-8-64-15,0-3-264 0,0-2 128 0,2 5 96 31,-1 10 0-31,1 7 48 0,1 8-41 0,2 6-143 0,0 0 176 16,3 18 120-16,-4 4 0 31,1 2 48-31,1-2 16 16,-1-4-56-16,-2-4-8 0,-1-8 0 15,-2-4 0-15,0-2 184 32,-1-2 585-32,1-18 95 0,-2-7-264 0,1-5-296 0,-1 2-192 31,1 0-104-31,-3 9-8 0,-2 2-384 15,-2 15-936-15,0 4-2433 16,0 0-5105-16</inkml:trace>
  <inkml:trace contextRef="#ctx0" brushRef="#br0" timeOffset="243631">22463 2918 384 0,'0'0'5073'0,"0"0"-3329"0,0 0-136 0,0 0 49 16,0 0-225-16,0 0-24 31,5-2-55-31,-5 2-249 0,0 0-416 0,0 0-136 15,0 0-128-15,0 0-56 16,0 0-16-16,0 0-280 16,0 0-64-16,0 0-8 0,0 0 0 15,0 0 0 1,0 0 0-1,0 0 0-15,0 0 0 0,0 0 88 0,0 0-24 16,0 0-64-16,0 0 8 16,0 0 48-16,0 0-48 15,0 0 0-15,0 0-8 0,0 0 0 31,0 0 0-31,0 0 72 16,0 0-16-16,0 0-56 0,0 0-8 16,-10 0-808-16,-1-7-8346 0</inkml:trace>
  <inkml:trace contextRef="#ctx0" brushRef="#br0" timeOffset="244965">22875 2577 10066 0,'0'0'3024'0,"0"0"-1343"0,0 0 655 16,0 0-311 0,0 0-793-1,0 0-616-15,-124 10-376 0,93 28-128 16,2 6-16-16,6 2-88 15,12-1-8-15,9-7 0 0,2-6 0 16,5-4-8-16,15-4-64 0,2-3 64 31,4-2-40-15,-2-4 32-16,-1 0 8 0,-5-2 8 0,-7 4 0 15,-6 2 0-15,-5 6 8 16,-5 5 104-16,-19 4-8 16,-7-2-24-16,2-4-80 0,3-12-104 31,7-12-384-31,11-4-480 0,8-11-1449 31,0-19-711-31,8-7 375 0,14-5 208 0,9 0 1081 16,-3 5 1048-16,2 5 416 0,-2 11 760 15,-4 6 528-15,-5 10 481 31,-3 5-33-31,1 1-223 0,-9 22 111 16,-2 7-512-16,-1 8-16 16,-5 0-143-16,0-4-425 15,0-6-160-15,0-8-160 0,0-10-136 16,0-10-72-16,0 0 120 15,0-8 96 1,0-18-216-16,0-12-168 0,2-4-72 16,6-2 96-16,1 2 88 31,3 8 40-31,-1 10-40 0,3 9-64 0,-2 13 40 0,1 2-8 15,-2 7 88 1,-3 18 128-16,-1 5 192 16,-3 0 0-16,-2 0-80 0,-2-7-72 15,0-7-72-15,0-8-88 16,0-8 104-1,0 0 112-15,0-2 16 0,0-16-216 0,0-7-24 32,8-5-312-32,0 0-64 0,5 3-32 15,2 7 208-15,-1 8 80 16,1 9 0-16,1 3 0 15,-2 3 64-15,6 11 48 16,-4 1-8-16,3 2-32 0,4-6-152 31,-1-4-857-31,3-7 113 0,-1 0-144 16,-3-5 192-16,-7-14 456 15,-2-2 304-15,-7 2 136 16,-5 0 632-16,0 8 888 0,-5 2 201 16,-15 9-673-1,-2 0-536 1,-1 11-104-16,-3 10-256 0,5 5-32 0,8 3 8 15,9-5-120-15,4-2-8 16,0-4-64-16,0-4 56 16,3-4-48-16,10-4-280 0,0-6-136 15,4 0-208 1,4 0-248-1,0-10 255-15,5-8-39 0,-6-7-120 0,-3 4 200 16,-4 2 440-16,-3 6 192 16,-4 4 96-16,-4 7 272 15,-2 2 72-15,3 0-264 0,-3 15-24 31,5 4 72-31,-2 4-184 16,5 1-40-16,4-4-648 0,-3-8-1016 16,6-6-1345-16,-5-6-1152 15,1 0 1817-15,-1-20 871 0,-4-4 1473 16,-4-2 784-16,1 1 1601 31,-3 8 520-15,2 4-449-16,-2 8-471 0,1 5-905 0,4 0-872 15,1 0-192-15,-2 13-16 16,4 6 128-16,-5 1-128 0,5-1-136 15,-8-2-928-15,0-5-1441 32,0-7-2536-32,0-3-1184 0</inkml:trace>
  <inkml:trace contextRef="#ctx0" brushRef="#br0" timeOffset="245078">23503 2926 1776 0,'0'0'6537'15,"0"0"-4464"-15,0 0-577 0,0 0 136 16,0 0-415 0,0 0-553-1,0 0-272-15,128-87-336 16,-94 74-56-1,8 0-80-15,5-1-1264 0,-7 3-2777 0,-11 2-2201 0</inkml:trace>
  <inkml:trace contextRef="#ctx0" brushRef="#br0" timeOffset="245238">23770 2749 8241 0,'0'0'3113'0,"0"0"-2201"16,0 0-296-16,0 0-80 0,0 0-280 31,0 0-104-31,0 0-152 15,129-40-1064-15,-111 36-2184 0,-7 0-4522 16</inkml:trace>
  <inkml:trace contextRef="#ctx0" brushRef="#br0" timeOffset="245447">23794 2598 1880 0,'0'0'7762'0,"0"0"-5802"16,0 0-1208-16,0 0 520 15,0 0 353-15,-32 147-433 16,32-100-592-16,0-6-184 0,0-9-112 15,3-7-288 1,11-10 40-16,-2-6-48 16,4-7-8-16,0-2-64 0,3-15-680 15,-1-9-1680-15,-7 1-5930 16</inkml:trace>
  <inkml:trace contextRef="#ctx0" brushRef="#br0" timeOffset="246311">23345 3231 7281 0,'0'0'3233'0,"0"0"-2321"15,0 0 48-15,0 0 280 16,0 0-383-16,0 0-73 0,0 0-64 16,128 20-304-16,-101-8-208 31,2 3-24-31,0 4-80 0,-1 1-104 15,-1 3 8-15,2 4 0 0,-5 3 64 16,1 2 56-16,2 2 24 16,0 3 16-16,-1 0 256 0,3 3 120 15,2 7-272 1,1 0-159-1,1 8 39 1,1 1 112-16,-4 2 40 0,-1-1-40 0,0-2-112 0,-4-3-96 16,-3 1-48-16,2-7-16 15,-6-2 16-15,0-4-8 0,-3-2 0 31,-1-2 8-31,-4-4 8 16,1 0-8-16,0-2-8 16,1 0 0-16,-4-4 0 0,1 1 72 15,-1-5-72-15,-1-3-8 0,-1-2 0 16,-1-2 8-16,2 0-8 31,-1 0 40-31,2 4-80 16,-1 5 48-16,1 6 0 0,-5 8 0 15,-1 9 64 1,-2 2-64-16,1 6 8 0,4-5-8 0,-5-6 0 15,5-4 8-15,-3-8-8 32,2-6-8-32,1-4 8 15,-2-3 0-15,1-6 0 0,-3-1-64 16,3 1 64-16,-4-4-8 0,0 3 8 15,3 1 0-15,-3 0 0 0,0 2 0 16,0 0 8 0,0-2-8-1,0-3 0-15,0-3 0 16,0-1 0-16,0-1 0 0,0-1-8 15,0 0 0-15,0 0 8 16,0 2 0-16,3-1-80 0,-3 6-168 16,0 1-312-1,0-1-209-15,0 4-495 16,0-5-840-16,-10-7-2337 15</inkml:trace>
  <inkml:trace contextRef="#ctx0" brushRef="#br0" timeOffset="246619">24059 5125 10018 0,'0'0'4577'0,"0"0"-2905"0,0 0-848 15,0 0-80-15,0 0-424 16,0 0 136-16,42 32 1 0,-18-10-273 16,5 3-72-16,2 3 16 15,-5-4-56-15,-2-1-48 16,-2-4-24-16,-2-6 0 0,-9 0 0 15,0-7 8 1,-6-4 0-16,-2-2 136 16,1-2 56-16,1-20 312 0,6-16-512 15,8-32-312-15,1 6-1985 16,-4 5-3560-16</inkml:trace>
  <inkml:trace contextRef="#ctx0" brushRef="#br0" timeOffset="261915">12980 7225 3016 0,'0'0'2457'0,"0"0"-553"0,0 2 393 15,0 0-145-15,0 2-400 0,0-2-327 16,0 4-321-16,0-2-240 15,0 5-48-15,0-2-120 16,-3 1-175 0,-7 0-201-16,1 3-56 15,-1 0-88-15,0 1-64 0,-1 2-104 16,0 0 0-16,-1-1 40 15,-1 0-40-15,2 2 0 16,-2-2 0-16,0 2-8 0,-3 0 8 31,0-1 48-31,-2 1-48 16,-1 0 0-1,-4 2 0-15,-1-1 0 0,-5 0 56 16,-2 2-64-16,-1-2 0 0,0 0 8 16,-4 2 32-16,2 0-32 0,-1 0 0 31,4-2 0-31,-1 0-8 0,3 2 0 15,3-3 0 1,-2-2 0-16,6-1 8 0,-2-3 0 0,1-2-8 16,2-1 8-16,-3 0-8 15,-7 3 0-15,2-3 8 16,-3 1 8-1,-2-1-16 1,-2 2 8-16,1 1 0 31,-1-2 8-31,2-1-16 0,4 2 8 0,2-3-8 0,4-1 0 16,1-4-8-16,4 0-8 15,1 0 8-15,0 0-8 0,1-4 8 16,-4-9-56-16,1 0 64 16,1-8 0-16,-4-3-8 0,1-4 0 15,-1-4 8 1,4-4 0-16,-2-4 0 0,3-5-16 0,5-2 16 31,0-8 8-31,3-5-8 16,4-8-8-16,4-5-40 0,-1-8-16 15,3 0 64-15,0 2 8 16,-6 2-8-1,1 5 0-15,-3 2 8 0,1 8-8 0,-2 6 0 32,2-1 0-32,-4 3 0 15,6-2 0-15,3-3-56 0,2 2 56 16,0-3-8-16,7 0 8 0,4 0-8 15,8 3 8-15,-2 5-96 16,4 4-72 0,0 2-8-16,4 6 40 15,6 2 128-15,0-1-184 16,11 1 112-16,5 0-128 0,9-1 80 15,9 0-9-15,-4 3 129 0,5 6-32 16,-4 5-32-16,1 6 0 16,-8 6-24-1,-2 6 88-15,-6 7-56 16,-2 0-8-16,0 0 8 15,-3 9 64-15,2 12-56 0,1-1 48 16,3 4 0-16,-2-2 8 16,0 0 0-16,-4-2 0 0,-3-2-56 31,-2-2 56-16,-6 0 8-15,1-3-8 0,-6 0 0 0,-2 4 8 16,2 0 0-16,0 6-8 16,-3-1-8-16,-1 3 8 15,3 5-8-15,-3 0 8 0,1 5 8 31,-4 1-8-31,4 6 0 16,-4 5 0-16,4 6 8 0,-7 5 40 16,-2 4-40-16,-1 2 0 15,-1 2-8-15,-3 0 0 16,-1-2 48-16,-3-4-40 0,0 2 0 15,-3-7 0 1,3-2-8-16,-2-5 8 16,-3-8-8-16,0-4 0 0,0-2 0 15,0-4 64-15,-12 0 112 16,-5-2 56-16,-6 1 105 15,-1-1-17-15,-4-4-144 16,1 0-168-16,1-2 48 16,-1-4-48-16,4 0-16 15,0-4-112 1,4-2-104-16,-2-6-721 0,8-2-791 0,5-4-4561 15</inkml:trace>
  <inkml:trace contextRef="#ctx0" brushRef="#br0" timeOffset="263664">17862 7489 3080 0,'0'0'2305'0,"0"0"-2305"32,0 0-2361-32</inkml:trace>
  <inkml:trace contextRef="#ctx0" brushRef="#br0" timeOffset="265164">17781 8075 6665 0,'0'0'2905'0,"0"0"-2001"0,0 0-96 15,0 0 696-15,0 0-39 16,0 2-753-16,0-2-512 16,0 0-200-16,0 4-160 0,0 1-1537 15,-3 1-4880-15</inkml:trace>
  <inkml:trace contextRef="#ctx0" brushRef="#br0" timeOffset="272539">15338 10672 200 0,'0'0'1160'16,"-11"0"-648"-16,4 0 144 15,1 0 128-15,-1 0-192 0,1 0-88 32,-2 0 657-32,3 0-377 0,-3 0-512 15,2 0-200-15,-3 0-64 16,1-2-8-16,0 0-208 15,-6 2-104-15,6 0-752 0,-4 0-441 16</inkml:trace>
  <inkml:trace contextRef="#ctx0" brushRef="#br0" timeOffset="272872">14857 10829 2664 0,'0'0'4225'16,"0"0"-3017"-1,0 0-856-15,0 0 224 0,0 0 593 0,0 0-9 16,0 0-216-16,0 0-104 16,119-60 32-16,-67 43-79 15,6 4-41-15,8-4-184 0,5 1-272 31,2 4-184-31,0 0-112 16,25 10-64-16,-17 2-1744 16,-15 0-4330-16</inkml:trace>
  <inkml:trace contextRef="#ctx0" brushRef="#br0" timeOffset="478432">10345 7666 7033 0,'0'2'4289'0,"0"-2"-2489"15,0 2 409-15,-12 0-705 0,4 0-208 16,-1-2-167-16,1 2-265 15,-2-2 88-15,3 0-440 0,-4 0 144 16,-2 0-248-16,2 0-120 16,-5 0-152-1,-4 2-64-15,-1 2-64 16,-4 1 32-1,-3 0-40-15,-3 1 0 0,-9 0 56 0,-2 0-56 16,-2-2 0-16,-1 1 0 16,-2-3 24-1,2 0 24-15,3-2-24 16,3 0-16-16,1 0-8 0,4 0 8 15,0 0-8 1,3 0 0-16,0 0 0 0,2 0 57 16,2-6-57-16,-2-3-33 0,0 1 33 31,3 2 81-31,-1-1-81 15,2-4 0-15,1 3-48 0,3 0 48 16,-2-2 0-16,-1 2 0 16,6 0-8-16,-1 2-57 15,0-2 1-15,3 2 56 0,3 0-64 16,1 2 24-16,3 0 40 15,-3 0 0 1,1-3 0-16,3 4-16 0,-3-3 16 16,3 0 8-16,-4 0 0 31,3-5-8-31,-3 4-8 0,1-3 8 0,0-3 0 15,-2 0-8-15,1-1-64 16,1 0 16-16,-3 0 64 16,2-1-16-16,3 0-64 0,1-2-40 15,1 0-16-15,2-3-16 16,0-5 152-1,1-3-64-15,0-2 64 16,1 0 0-16,-2 0 0 16,2 0 0-16,-2 0 8 0,0 1 0 15,-1 1 40-15,-1 1 64 16,1 3-104-16,-4 0 32 15,2-1 24-15,0 1-56 16,-2 3 0 0,4-2 48-16,-2 1 8 15,5 1-64-15,-1-2-8 0,4 1 0 16,0-4 8-16,0 1-48 15,0 0 48-15,0-1 0 16,0 2-8-16,0-1 16 0,4 1-8 31,-4 3 8-31,0-2 0 16,0 3 0-16,0 3 104 0,0 0-112 15,0 3-8-15,0 0 8 0,0 0-8 16,0-2 0-16,0 0 8 16,0-2 0-16,0-2-8 15,0 0-8 1,0-2 16-16,0-3-8 15,0 2 8-15,0-1 0 0,0 1-8 0,3 1 8 16,2 3-8-16,0-2 0 16,1 4 0-16,-1 0 8 15,1 2-16 1,-1 0 16-16,2 2 0 15,1-2 0-15,0 0-64 16,0-2 56-16,2 2 0 16,-1-4 8-16,3 1-8 0,-1 2 0 15,0 0 0-15,0 2 8 0,1 4-16 31,-4 0 8-31,3 4-64 16,-4 2 0 0,2 0 72-16,3 0-96 0,-1 0 96 0,0-1-8 15,4 0 8-15,1-5 0 16,0 2 0-16,2-5 0 0,0 2 8 31,-2 1 32-31,0-1-32 16,0 2-16-16,-3 3 8 15,-2 0 0-15,1-1 0 0,0 3-8 16,0-1-40-16,2 1 40 15,2-4 8-15,1 1 0 0,0-1 0 16,3 1 0-16,-4 1 0 31,5 2-16-15,-2-1-32-16,4 1 48 15,1 2-8-15,-1-2 8 0,-4 0-8 0,7 0 8 16,1 1 0-16,-1-1-8 16,5-1 8-16,0 1 0 0,1 2-72 15,-1 2 64-15,-1 0-8 16,-1 0 8-16,4 0-48 15,-4 0 56 1,-2 0 0-16,2 0 24 0,0 0 40 0,4 0-112 16,-3 0 48-16,1 0 0 0,1 0 64 31,-1-2-64-31,-2 0-8 15,0 2-40-15,-3-2 96 0,1 2-40 16,-1 0 0-16,0 0-8 16,-2 0 0-16,-1 0-8 0,3 0 0 15,-5 0 8-15,0 0 0 31,1 0 0-31,3 0 0 16,-3 0 0-16,2 0 0 0,-1 0 0 16,0 0-8-16,-4 2 8 15,-1 4-8 1,1 3 8-16,-6-3-8 15,0-1 8-15,-2 1 0 0,-3-2 0 16,2 3 16-16,-4-3-16 16,1 2 8-16,-1 1 0 0,1-1 0 15,-2 3 48-15,0-1-48 16,-1 1 80-16,-2-1-16 15,0 3 0-15,-2-1-16 16,4-3-40-16,-4 4-8 16,0 1 32-16,0-1-40 15,0 4 0-15,4 2 48 0,-3 2-48 16,1 1-56-16,3 0 56 15,-2 2 8 1,-1 0 40-16,-1-2-40 16,4 2 0-16,-5-2 0 15,0 0 0-15,0 2 32 0,0 2-32 16,0 1 48-16,0-4-48 15,0 1 32-15,0 1-40 0,2-6 0 32,1 0 0-17,-1-1 8-15,2-2-8 0,-4-3-72 31,2 2 64-31,1-1 16 0,-3-3-16 16,3 4 24-16,-3-3-16 16,0 4 152-16,4-2-64 0,-3 2-88 15,3 2 8-15,-1 1 32 16,-3 0-40-16,3 4 0 15,-1-2-8-15,-1 1 8 0,4 1 0 0,-5-2 56 16,0 2-56-16,0-1 0 16,3-1-16-16,2 4 16 15,-3 1-8 1,3 0 8-16,-1 1-8 15,0 2 8 1,-3-5 0-16,6 0 0 0,-6-2 8 0,-1-2-8 16,2 3 0-16,-2-4 24 0,0 3-16 15,0 1-8 1,0-2 8-16,0 2 0 15,0 1-8-15,0 1 0 16,2 0 48 0,-2 1-48-16,3-5-8 0,-3 4 8 0,0-5 0 15,3-4 0-15,-3 0 8 16,0-2-8-1,0-2 0-15,3-2 0 16,-1 0 0-16,1 0-32 16,0 0 24-16,1 0-40 0,-3 0 40 31,2-2 0-31,-1 0 8 0,-2-2 56 0,0 3-56 0,2-4-8 31,-2 1 8-31,3 2-8 16,-1 0 8-16,1 1 0 15,-3-1 0-15,0-1 48 0,1-1-32 16,-1 2-24-1,0 0 16-15,0 3 24 0,0-3-32 0,0 1 0 16,0-1 0 0,0 1 56-16,0 1-56 15,0-1-56-15,0 1 56 16,0 1 0-16,0 1 0 0,0-3 80 15,0 1-80-15,-1 3-48 16,-7 1 48 15,0 0 48-31,-2 2-48 16,2-1 0-16,0 2-8 0,-4-2 8 15,3 0 0-15,-1-1 88 16,-1-3-80-16,-1 0 41 0,4-3-49 16,-1 0 8-1,2 0-40-15,1-2 40 0,1 0-8 16,2 0 0-16,-1 0 0 0,-2 0-8 15,4 0 0-15,-2-2 0 0,2 2 8 16,-3-2 0-16,0 0 48 16,-1 0-40-16,-2-2 136 15,0 3 0 1,-4-3-16-16,4 1-64 15,-1-1-56-15,0 2 64 16,1 0-72-16,0 0-8 0,2 0 0 16,1-2 8-16,2 0 8 15,-2 2-8-15,2-2 0 31,3 2 8-31,-7-2 8 0,6 0-8 0,-6 2-8 16,2-2 24-16,-1 0-24 16,1 2 0-16,-3-2 40 0,0 2-40 15,5 0-40-15,-1 0 32 16,0 0 8-1,2-2 40 1,2 2-40 0,0-2 0-16,0 0-64 0,-2 0 64 0,2 0 0 0,0 0 0 15,0 0 0-15,0 0 8 0,0 0-8 16,0 0-56-16,0 0-48 31,0 0-376-31,-6 0-585 16,1-4-855-16,-5-4-4097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41:53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11432 2617 11858 0,'0'-2'5537'0,"-2"-2"-4064"0,-13 2-41 0,-4-2-64 15,-2 4-304-15,-5 0-391 16,2 0-377-16,-5 12-160 0,-2 20-136 16,-4 17 0-1,-1 8-48 1,9 5 48-16,1-2 0 15,11-7-8-15,9-12-48 16,6-8-32-16,0-11 8 16,10-6-32-16,9-4 31 15,7-1-15-15,0-6-16 0,4 3 24 16,-1 2 80-16,0 2-56 15,-6 4 56-15,-12 4 8 32,-6 10 0-32,-5 8 280 0,-3 6 97 0,-20 7-57 0,-2-1-136 0,-3-6-184 15,4-12-168-15,8-14-505 31,6-16-711-31,10-22-1472 16,0-16-4026-16,15-8-487 0</inkml:trace>
  <inkml:trace contextRef="#ctx0" brushRef="#br0" timeOffset="1078">11449 3080 3696 0,'0'0'4433'31,"0"0"-1856"-31,0 0 151 16,0 0-727-16,0 0-121 0,0 0-143 0,0 0-585 15,63 122-304-15,-63-78-312 16,-1-3-200-16,-11-7-136 0,1-10-24 15,0-10-8 1,-2-10 136 0,3-4 32-16,4 0 9 15,4-23-345-15,2-15-257 0,0-9-135 16,19-8 32-16,9-1-128 0,4 6 120 31,4 12 128-31,1 14 136 0,-5 16-8 16,-3 8 56-16,-5 8 56 15,-6 25 144-15,-2 6 120 16,-14 7 72-16,-2-1 8 0,0-4-96 15,0-9 40-15,-6-11 120 0,-1-11 81 16,-1-9 39 0,5-1 56-1,-5-11-136-15,1-19-448 16,4-10-96-16,3-7-128 0,0-1-16 15,18 4 56-15,4 10 56 16,6 12 8-16,-2 10 0 0,-4 12 0 16,1 0 16-16,-4 8 40 31,-1 12 24-31,-2 0 40 15,-1 0 0-15,6-3-8 0,-2-10-769 16,-1-7-375-16,3 0 24 16,-2-7-136-16,-1-16-41 0,-2-5 265 0,-8-2 536 15,-5 4 504 1,-3 1 176-1,0 8 760-15,-6 6 433 16,-10 6-121-16,0 5-272 0,-2 0-392 16,2 16-200-16,1 12-264 15,2 8-120-15,4 4 0 0,7-4-8 16,2-2-48-1,0-8-16 1,2-8 16-16,9-6-344 0,7-10-408 16,-2-2-88-16,2-6-288 0,-1-20-57 15,1-8 177-15,-2-4 272 16,-6 4 496-16,1 4 296 0,-3 10 232 31,-4 10 696-31,0 8 88 16,-2 2-464-1,3 2-208-15,0 20 465 0,0 4-169 0,-2 4-24 16,0-4-224-16,-1-6-232 0,1-6-112 15,-1-7-48-15,-1-7-464 32,2 0-216-32,-3-17-208 15,2-9 367 1,0-6 25-16,2-2 48 0,1 4 280 0,2 7 96 15,4 12 0-15,2 11-48 0,5 0 120 16,-4 20 160-16,-1 14 192 16,-1 4-80-1,-1 0-144-15,-5-4-80 16,-1-10 0-16,-3-10-48 15,-2-5-8-15,0-8-80 0,0-1-416 16,-10-3-312-16,-4-18 160 0,5-5 312 16,3-4 232-1,6 0 112-15,0 0 136 16,15 5 416-16,9 4 56 15,5 1 8 1,1 4-192 0,4 2-128-16,2 0-200 0,1-1-80 15,0 4-16-15,-4 0-240 0,-4 3-728 16,-18 4-832-16,-6 4-2633 15,-5 0-2833-15</inkml:trace>
  <inkml:trace contextRef="#ctx0" brushRef="#br0" timeOffset="1214">12438 2875 5265 0,'0'0'5937'0,"0"0"-3553"0,0 0-1111 0,0 0-489 31,0 0 168-31,0 0-336 16,42-8-416-16,-20-1-104 0,-2 1-96 16,-1-3-808-16,-4 0-1632 15,-7 3-2377-15,-5-1-721 0</inkml:trace>
  <inkml:trace contextRef="#ctx0" brushRef="#br0" timeOffset="1359">12438 2875 8065 0,'84'-77'2793'0,"-89"92"-1201"0,2 9-136 15,-2 10 369-15,0 9-441 16,3 1-344-16,-1-1-223 0,3-2-137 15,0-9-360 1,0-7-152 0,3-8-120-16,12-9-48 0,14-8-208 15,-2-10-1265-15,1-10-3360 0</inkml:trace>
  <inkml:trace contextRef="#ctx0" brushRef="#br0" timeOffset="1735">13098 2637 10114 0,'0'0'6641'0,"0"0"-5449"16,0 0-968-16,0 0 617 16,0 0 375-16,129 0-184 0,-72-12-208 15,9-2-320-15,-5-1-288 16,-1 0-144-1,-5 0-72-15,-8 6-448 16,-13 3-568-16,-8 4-400 0,-18 2-1153 16,-8 0-2312-16,0 12-696 0</inkml:trace>
  <inkml:trace contextRef="#ctx0" brushRef="#br0" timeOffset="1914">13437 2649 8409 0,'0'0'4505'15,"0"0"-3000"-15,0 0 647 16,0 0 57-16,-34 147-809 0,28-100-672 31,4 4-168-31,2-6-264 16,0-2-248-16,0-7-48 0,8-4-504 15,7-6-616 1,-2-8-2009-16,-2-10-6809 0</inkml:trace>
  <inkml:trace contextRef="#ctx0" brushRef="#br0" timeOffset="2603">13699 2685 11306 0,'0'0'4121'0,"0"0"-3593"15,0 0 904-15,0 0 297 16,0 0-905-16,10 113-448 15,-1-76-104-15,-1 7-112 0,2 3-80 16,-3-2-8-16,-1 2-56 16,0-3-8-1,-2-6 8-15,-3-5 88 16,3-7-96-16,-4-9 40 15,0-4-40-15,0-7 8 0,0-4-8 16,0-2 96-16,0 0-32 16,0 0-72-16,0 0 0 15,0 0-120-15,0 0 24 0,3 0-8 31,-3 0 88-31,0 0-72 16,0-2 24-16,0-7 16 0,0-1 8 16,0 2 32-16,0 1 8 15,0 0 0-15,0 3 0 16,0 0 0-16,0 0-8 0,0-2 0 31,5-6 0-31,1-2 8 16,5-8 0-16,1-6 8 0,4-8 64 0,-2-4-56 15,3-7 40-15,0 0-40 16,1-2-16-16,0 2 8 15,0 2-8-15,-1 5 8 16,1 6-8 0,0 4 0-16,-2 8-8 15,-5 6-32-15,1 4 32 0,-6 4 8 16,-4 4-8-16,3 0 0 0,-5 4 8 15,0-2-16-15,3 2-64 16,-3-2-496 0,0 0-1105-1,0-1-3712-15</inkml:trace>
  <inkml:trace contextRef="#ctx0" brushRef="#br0" timeOffset="6397">15487 2830 5801 0,'0'0'4025'0,"0"0"-2505"15,0 0 248 1,0 0 377-16,0-4-545 0,0 2-440 0,0 2-143 15,0-2-361-15,0-3-288 16,-2 1-128-16,0-4 32 0,-1-1-120 16,0-6-64-16,1 1-80 31,2-2 0-31,0-2 0 31,0-2-8-31,0 3 8 0,0-4-8 0,0 1 0 0,0 0-8 0,8 0 8 16,1 0-8-16,2-2 0 15,0 2 0-15,0-1 0 31,1 4-40-31,-1 2 0 0,0 6 40 16,2 1-64 0,2-1 24-16,-4 5 32 0,4 0 8 0,1 2-56 15,-2 1 64-15,2-3 0 16,-1 0 8-16,1 0-8 15,0-3 0 1,-1 3 0-16,-1 0 0 16,-1 0 0-16,0 1 0 0,0 1 0 15,-5 2 0-15,0 0-72 0,4 0 64 16,-4 0 8-16,3 0-8 15,-1 0 8 1,1 0-8 0,2 2 8-16,-2 1-8 0,-3-1 8 0,2 0 8 15,-2 0-8-15,0 0 0 31,-5 0 0-31,2 0-8 0,0 0 8 0,-3 3 0 0,2-3 0 32,0 2 0-32,-1 0 0 15,3 1 0-15,-1-1 0 0,0 2 0 16,0 1 0-16,-2 1 0 0,2-1 8 15,-2 1 0 1,0 3 72-16,1 1-72 0,-3 2 64 31,6 0-72-31,-2 4 8 0,3 0 40 16,1 2-32-16,-1 2 40 15,-3 0 16-15,5 0-56 0,-2 0 40 16,-3-2-8-16,1 0-40 16,2 1 0-16,-3-4 88 31,3 2-48-31,-4 0-40 0,2-1 56 15,-1 3 56-15,0-2 24 16,0 4-24-16,-4-3-56 0,4-1 8 16,0 2-64-16,-3-5 0 0,2 2 0 15,-2-2 0 1,3 0 0-1,0 2 8-15,-4-2-8 0,4 0 8 16,-3 2-8-16,1 2 0 16,-1-1 0-16,-1 0 40 0,2 1-40 0,-3 1 0 15,2-4 0-15,-2 2 0 31,3-2-8-31,-1 0 0 16,-1 0-8-16,3 4 8 0,-4-1 0 16,1 1 0-16,-1 4 0 15,0-1 8-15,0 0-8 0,0 0 8 16,0 0-8-16,2-2 0 31,3-2 0-31,-5-2 0 0,3 0 0 16,-1-4 0-16,-1-1 0 15,4-2 0-15,-5 2 0 0,2 0 0 16,1 1-8-16,-1 1 8 15,2 0 0-15,-4 0 0 32,0-2 0-32,2 0 0 15,-2-5 8-15,0-2 0 0,0-5 88 16,0 1 24-16,0 0 64 0,0 0 24 15,0 1-104-15,-2 1 56 0,-2 0-32 16,-1 0 16 0,-3 2-128-1,-2-2 40-15,2 1 24 0,-5 0 16 31,0 1 40-31,-1-4-39 0,-3 2 23 0,0-2 32 16,2 0-80-16,-1 0-24 0,0 0-40 16,-2-2 0-1,0 2 56-15,4-2-56 16,-2 2 0-16,-2-2 0 0,2 1 0 31,-2-1 0-31,2 0 0 0,0 0 56 0,-2 0-16 16,-2 0 32-16,6 0-32 0,-2 0-40 31,-4 0 0-31,4-3 40 0,3-1-40 15,0 2-8-15,2 0 0 16,0 0 0 0,1 0 0-16,2 0-8 0,2-2 8 0,-1 0 0 15,-1-1 0-15,2 0-8 31,-3-5 0-31,1 0 8 0,0-4-8 16,2-2 8-16,-2-2-8 16,0-3 8-16,0 2-8 15,-2-4 8-15,5 3 8 16,-3 1-8-16,2 0-8 0,1 2 8 31,0-2-8-31,0 3 0 0,3-2 0 16,-2-2 0-16,2 0-8 0,0-2 8 15,-1 0-32-15,3-1 32 16,-5 2 0-1,4 1 0-15,-4-1 0 0,3 4 8 16,-3-2-8 0,1 2 0-16,-3 0 8 0,2 0 0 0,2 0 0 15,-2-1 0-15,5 0-8 16,-6 0 8-16,4 1 0 15,-3-2 0-15,0 1-8 32,1 2 8-32,-3 0 8 0,1 0 0 15,2 3-8-15,-2 0 0 0,4 3 0 16,2-2 0-16,0 2 0 15,0-2-8-15,0 0 0 0,0-2-40 16,0-1 48-16,0 0-8 31,0 0 8-31,0 0 0 0,0 0 8 16,0 4-8-16,0 1 8 15,0-1-8-15,0 3 0 16,0 1-8-16,0-1 0 0,0-1 0 16,0 1 0-16,0 1 0 31,0-1 8-31,0-1 0 0,0 1 0 15,0-3 0-15,0-2 0 16,0 1 0-16,0 0-8 16,0 2 8-16,0 0-8 0,2 5-40 15,-2 3 40 1,3-1-8-16,-3 3-88 15,0 0-256-15,0 0-393 0,0 12-959 16,0 13-2273-16,0-2-4577 16</inkml:trace>
  <inkml:trace contextRef="#ctx0" brushRef="#br0" timeOffset="14022">15703 3248 3728 0,'0'0'2617'0,"0"0"-1009"0,0 0 201 16,0 0 23-1,0 0 48-15,-13 0-575 16,12 0-313 0,-3 0-40-16,3 0-208 0,1-2-224 15,-2 2 32 1,2-2-79-16,0 0-153 0,0-4-56 0,0-1-96 15,0-8-24-15,0 1-40 16,2-2-32 0,7-3-16-16,1 0 16 15,1 0-24-15,2-4-32 16,3 5-8-16,-3 2 8 15,2 4-8 1,-1 4-8-16,-2 2-8 0,1 2 8 0,1 2 0 16,1 2-8-16,-4 0 8 0,5 0-8 15,0 6 0-15,2 6 0 16,-3 0 8-16,2 2 0 0,0 1 0 15,-5-2 8-15,3 4-8 32,-2-4 0-32,-5 1 8 0,2 0 0 15,-2 0-8-15,0 1 16 16,-5-4-8-16,2 2 40 15,-2-3-40-15,-3-3 48 0,0 1 40 16,0 1 56-16,0-3 40 16,0 0-16-1,0 1-104-15,-3 4 16 0,-5 1-40 16,-3 1-40-16,-4 2 0 15,2-2 56-15,-5 0-56 16,5-3 40-16,-3-1-40 0,3-2 0 16,0-3 56-1,-1 2-64-15,1-2 8 31,0-2 40-31,-3 2-48 0,3-2 0 0,-2-2 8 0,-2 1 16 16,4-1-16-16,-5 0 0 16,5 0 0-16,2 0-8 0,1-1 48 31,2-7-40-31,-2 0 0 0,2-5 8 15,2 2 40 1,-1-3 32-16,2-2-80 0,1 0 56 16,0-2-64-16,1-1 0 0,3 0 0 15,0-4-288-15,0-11-784 31,0 4-1929-31,0 6-9097 0</inkml:trace>
  <inkml:trace contextRef="#ctx0" brushRef="#br0" timeOffset="15166">15569 2709 6361 0,'0'0'2840'0,"0"0"-1543"0,0 0 527 31,0 0-248-31,0 0-487 16,0 0-465-16,-13-34-368 0,13 30-152 15,0 0-24-15,0 0-72 16,0-2 8-16,0 2-16 0,0 0 8 15,7 0 0-15,2 2-8 32,-2 0 0-32,1 2 0 15,-3 0 0 1,1 0 0-16,2 0 8 0,-5 0-8 0,4 0 88 15,-2 4-72-15,0 2 8 0,-1 0 48 16,0-2-64-16,-1 2 40 16,0 2-40-1,-1-2 64-15,-1 0-16 16,-1 3-56-16,0-4 8 15,0 1 8-15,0 2 32 0,0-2 32 16,0 3-72-16,0-4 40 0,0 1-40 16,-3 0 80-1,-3-2-32-15,1 0-56 16,-3 3 8-16,0-4 0 15,-2-1 0-15,2 0 56 0,-7-2-56 32,4 0 40-32,-2 0-40 0,0 0-8 0,0 0 0 0,4-4 0 31,2-3-8-31,-1-2 8 15,3-1-88-15,5-1-72 0,0-6-104 16,0-1-232-16,7-10-752 31,7 2-1577-31,1 6-5593 0</inkml:trace>
  <inkml:trace contextRef="#ctx0" brushRef="#br0" timeOffset="16562">15808 2865 3808 0,'0'0'2353'0,"0"0"-713"0,0 0-31 16,0 0-225-16,0 0-680 15,0 0-528-15,0-3-168 16,0 3 40-16,0 0-48 0,-5 0 0 31,5 0 72-31,0 0 88 16,0 0 216-16,0 0 8 0,0 0-144 0,0 0-136 15,0 0-56-15,0 0 0 16,0 0-96-16,0 0 40 15,0 0 8-15,0 0 0 16,0 0-56 0,0 0-296-16,0 0-728 15,0 0-3105-15</inkml:trace>
  <inkml:trace contextRef="#ctx0" brushRef="#br0" timeOffset="17104">15810 2837 5737 0,'0'0'3120'0,"0"0"-1071"0,0 0 463 16,0 0-279-1,0 0-801-15,0 0-544 16,-7 10-496-16,-4 8-320 16,1 5-64-16,-1 1-8 0,0-1 8 15,6-2-8-15,-5-6 8 16,8-4-8-1,2-5 0-15,0-4-512 16,0-2-912-16,0-6-1513 16,0-13-1944-16,0 0 192 0</inkml:trace>
  <inkml:trace contextRef="#ctx0" brushRef="#br0" timeOffset="17310">15810 2837 3912 0,'-8'-32'2745'15,"8"32"-1193"-15,1 0-440 16,4 0 33-16,0 0-57 0,1 12-96 15,2 4-168-15,4 3-168 16,-1-2-303-16,0 2-97 0,-3-4-48 16,-3 0-136-1,2-7-56-15,-4-2 48 16,-3-3-64-16,0 1-32 15,0 1-272-15,0 1-1345 0,-7-2-3464 16,-1 0-1896-16</inkml:trace>
  <inkml:trace contextRef="#ctx0" brushRef="#br0" timeOffset="17488">15761 2962 5009 0,'0'0'4184'0,"0"0"-2959"15,0 0-593 1,0 0 128-1,0 0 128-15,0 0-368 0,0 0-320 16,0 0-104-16,0 0-96 0,0 0-1520 16,86-20-3721-16</inkml:trace>
  <inkml:trace contextRef="#ctx0" brushRef="#br0" timeOffset="18315">15601 3176 576 0,'0'0'5753'0,"0"0"-3353"15,0 0-519-15,0 0 223 16,0 0-519 0,-29 6-785-16,16 9-320 15,-4 4-216-15,-3 5-152 16,4 1-64-16,-3-1 16 0,9-7-56 0,0-2 0 31,7-7 8-15,0-4-8-16,3-4 0 0,0 1-8 0,0-1-8 15,0 0 0-15,0 0-8 16,0 0 16-16,8 0 120 15,2 0-40-15,3 0-8 0,-2 0-64 16,2-1 48-16,1-1-48 16,-2 2-8-1,2 0 48-15,-3 0-48 16,1 0 0-16,-4 0 0 15,-3 0 0-15,1 0-104 0,-3 0-400 16,-1 0-840-16,-2-2-1017 16,0 0-2008-16,0-2-2688 0</inkml:trace>
  <inkml:trace contextRef="#ctx0" brushRef="#br0" timeOffset="18566">15601 3176 4600 0,'-11'6'2689'16,"11"-6"-1681"-16,0 0-104 0,0 0 297 15,0 9-81-15,0 2-336 16,0 6-352-1,5-2-104-15,-2-1-96 16,-3-1-112-16,0-4-112 16,0-3 112-16,0 1-8 0,0-3-112 15,0-2-1352-15,0-2-6602 0</inkml:trace>
  <inkml:trace contextRef="#ctx0" brushRef="#br0" timeOffset="19285">15844 3505 7273 0,'0'0'4185'0,"0"0"-3329"16,0 0 0-16,0 0 89 16,0 0-537-16,0 0-120 0,14 36-120 15,-7-19-160 1,-1 0 40-1,4 0-40-15,-5-4-8 0,1-3 0 16,2-3 0-16,-5-3 0 16,2 0 0-16,-2-2-8 0,-3-2 8 15,2 0 0-15,-2 0 72 16,0 0 528-16,0 0 120 31,0 0-104-31,0 0-168 0,0 0-144 16,0-2-216-16,0-4-88 15,0-3-8-15,0 1-96 0,0-1-64 16,5-4 32-16,1-3 16 0,1 0 32 15,-1 0 32 1,1 0 56 0,-1 2-16-16,-3 3-40 0,2 4-64 15,-5 5-112-15,0 2-152 16,0 0-584-16,-3 0-1833 0,-10 9-6993 15</inkml:trace>
  <inkml:trace contextRef="#ctx0" brushRef="#br0" timeOffset="19604">15808 3505 3368 0,'0'0'2241'0,"0"0"-857"15,0 0 64 1,0 0-383-16,34-7-257 0,-21 5-32 0,3-1-400 16,-1 3-272-16,1 0-56 0,-3 0 16 15,-2 0-56-15,-1 0 0 16,-7 0-8-16,0 0-496 0,-3 0-2553 15</inkml:trace>
  <inkml:trace contextRef="#ctx0" brushRef="#br0" timeOffset="20180">16136 3112 7513 0,'0'0'2681'16,"0"0"-1753"-16,0 0-448 16,0 0 16-16,0 0 8 0,0 0-264 31,0 0-144-31,0 0-96 15,0 0 0-15,6 102-240 0,-6-97-1232 16,0-5-2881-16</inkml:trace>
  <inkml:trace contextRef="#ctx0" brushRef="#br0" timeOffset="20535">16136 3112 4961 0,'6'-10'2016'16,"1"10"-672"-16,-1 0 89 15,10 0-481-15,-3 0-152 0,5 0-256 32,-2 0-320-32,0 0-24 15,2 0-48-15,-3 0-48 16,-1 0-96-16,-4 0 80 0,0 0-80 0,-4 4 40 15,1-2-40 1,-4 0 0 0,-2 0 0-1,1-2 72-15,-2 2 80 0,0-2 248 0,0 0 505 16,0 2 151-16,0 0 64 0,0 4-496 15,-11 1-440 1,-1 2-72-16,-2 1-40 16,-2 5-72-16,-2-2 56 15,2 2-64-15,0 0-208 16,-2 0-680-16,7-5-864 0,-1-5-2153 15</inkml:trace>
  <inkml:trace contextRef="#ctx0" brushRef="#br0" timeOffset="20776">16165 3219 6953 0,'0'0'2849'0,"0"0"-1833"16,0 0 272-16,0 0-264 16,0 0-136-16,0 0-439 0,0 0-257 15,44-7-176-15,-28-3-16 16,-3 1-2449-1,-4-2-7033-15</inkml:trace>
  <inkml:trace contextRef="#ctx0" brushRef="#br0" timeOffset="21683">15626 2671 6569 0,'0'0'4129'0,"0"0"-2993"0,0 0-72 0,0 0-448 32,0 0-616-32,0 0-1168 15,0 0-7402-15</inkml:trace>
  <inkml:trace contextRef="#ctx0" brushRef="#br0" timeOffset="22713">15516 2875 5857 0,'0'0'4041'0,"0"0"-2217"0,0 0-152 0,0 0-279 0,0 0-737 15,0 0-232-15,-49 39-264 31,48-20-152-31,1 0 8 16,0-4 32-16,0-2-48 0,0-7 0 16,0-2 0-16,0-2 0 15,1-2 0-15,4 0 0 0,3 0 0 16,-1 0-8-16,4-12-120 31,-1-6 56-31,-4 0-56 16,1 0-184-16,-3 4-456 0,-2 3-889 15,-2 8-759-15,0 1-1457 16,0 2-1208-1</inkml:trace>
  <inkml:trace contextRef="#ctx0" brushRef="#br0" timeOffset="22914">15516 2875 3624 0,'40'2'2073'16,"-35"-2"-801"-16,1 0 752 15,-4 5-327-15,8 7-409 16,-5 3-176-16,1 4-176 16,-1 1-303-16,-2-4-321 15,0-2-240-15,-1 0-64 16,-2-5-8-16,0-2-88 0,0-3-1209 15,0-2-2567-15,0-2-2738 16</inkml:trace>
  <inkml:trace contextRef="#ctx0" brushRef="#br0" timeOffset="23161">15671 2864 7153 0,'0'0'3137'31,"0"0"-1289"-31,0 0-352 15,0 0-695-15,0 0-473 0,0 0-224 16,0 0-96-16,-26 28 0 16,24-21 0-16,1-1-8 15,1 1 0-15,0-3 0 0,0 2-8 16,0-2 0-1,0-2-48-15,0 2 40 16,1-1-32-16,12 1 40 0,3-1 8 16,10 1-392-16,-3 0-1321 15,-1-2-3544-15</inkml:trace>
  <inkml:trace contextRef="#ctx0" brushRef="#br0" timeOffset="23667">16060 2743 544 0,'0'0'7217'16,"0"0"-4552"-1,0 0-113-15,0 0-447 0,0 0-689 16,0 0-616-16,-87 21-440 15,80 3-232-15,6 1-120 0,1 1 8 0,0-1 40 16,0-1-56 0,8-5 0-16,8-2-8 0,2-6-544 15,1-4-880-15,9-7-1273 0,-4 0-2088 31,-2-10-912-31</inkml:trace>
  <inkml:trace contextRef="#ctx0" brushRef="#br0" timeOffset="24146">16160 2843 5009 0,'0'0'3304'0,"0"0"-1151"16,0 0-321-16,0 0-792 0,0 0-327 16,0 0-153-16,0 0-184 15,-55 53-200-15,55-42-136 16,0 4-32-1,0-5-16-15,0-5-32 0,5 0 32 0,3-5 0 32,-1 0-288-32,-1 0-224 0,4-7-57 15,-2-6 345-15,-2-4-88 16,1 2-152-16,-2 0 224 0,-1 5 192 15,-4 5 56 1,2 3 320-16,-2 2 368 16,0 0 105-16,0 0-305 15,0 0-336-15,3 0-104 0,-3 6-48 16,2-1-40-16,-1 1-256 15,3-4-577-15,1-2-671 0,-2 0-704 16,0 0 375 0,2-8 377-16,-2-3 288 15,-3-2 1136-15,0 5 72 16,0 2 984-16,0 5 664 0,0 1 257 15,0 0-553-15,0 0-408 16,0 0-536-16,0 0-272 16,0 3-128-1,0 3-8 1,5 0-224-16,1-4-496 0,-1-2-656 0,3 0-633 15,7-6 393-15,-4-5-617 16,0-2-775-16</inkml:trace>
  <inkml:trace contextRef="#ctx0" brushRef="#br0" timeOffset="24519">16160 2843 1816 0,'123'-44'2224'0,"-123"44"641"15,0 0-577-15,-2 0-871 16,-7 0-465-16,2 0-104 0,2 0-208 16,4 0-416-16,1 4-224 15,0 0-48-15,0 2-24 0,0-2-64 16,4-1-344-1,5-3-232-15,0 0 120 16,1 0-192 0,0 0 120-16,-2 0 95 0,1-5 201 0,1 1 248 15,-7 0 48-15,2 2 64 16,-3 0 16-16,-2 2 176 15,0 0 529-15,0 0 191 16,0 0 80-16,0 0-512 16,-2 0-328-1,-9 0-136-15,4 0 64 0,1 0-72 0,3 2-16 16,3-2 8-16,0 2-64 15,0-2-136 1,0 0 128-16,0 2 72 16,8 0 0-16,0 0 0 15,3-2 8-15,-4 0-8 16,2 0-432-16,3 0-752 0,-6 0-881 15,-1-4-1095-15</inkml:trace>
  <inkml:trace contextRef="#ctx0" brushRef="#br0" timeOffset="24775">16359 2661 7353 0,'0'0'2521'16,"0"0"-1489"-16,0 0-184 0,0 0-280 15,0 0 48-15,0 0-208 0,-3 67-112 16,7-48 16-16,3 3 41 16,1-1-57-16,-2-6-296 15,2-3 8 1,-3-1-8-16,2-6 8 15,-2-3 0-15,1-2-8 0,5 0-232 16,1-11-1393-16,-4-4-5160 0</inkml:trace>
  <inkml:trace contextRef="#ctx0" brushRef="#br0" timeOffset="25755">15651 3048 3648 0,'0'0'2161'15,"0"0"-993"-15,0 0-200 0,0 0 328 16,0 0-191-1,-121 4-281-15,97-4 8 16,-5-6 40-16,2-7-288 16,2-2-72-16,1 1-39 0,3-2-169 15,3 2 80-15,5 0 0 16,2-2-184-16,5 0-112 15,1 0-88-15,5 0 8 16,0-5 8-16,0 2-16 16,0-4 0-16,5 1 8 15,9 1 0-15,9 0-8 16,7 3 0-16,4 2 0 15,2 2 8 1,4 6-8-16,2 6 0 16,-1 2 0-16,-1 0 0 0,-4 12-8 15,-6 4 8-15,-2 5 8 0,-6 0 8 16,-4 1 40-16,-7 1 72 15,-6 1 8 1,-2-1 112 0,-3 3 16-16,0 1-184 0,-6 3-80 15,-18 6-208-15,0-6-2369 16,1-8-10089-16</inkml:trace>
  <inkml:trace contextRef="#ctx0" brushRef="#br0" timeOffset="26624">16137 2969 864 0,'0'0'4561'15,"0"0"-3777"1,0 0-480 0,-117 0 224-16,81-5 120 0,1-7-112 15,1-1-8-15,8 2 249 16,6-1 183-16,4-3 368 0,7 4-304 15,4-6-432-15,5 0-112 0,0-6-191 32,0-1 31-32,5-6-72 15,11-4 160-15,6-4-160 0,4 2-96 16,5-3-40-16,3 5 56 31,0 2-96-31,4 4 0 0,1 5-24 0,3 4-40 0,3 6 32 31,1 6-40-31,0 3 0 0,0 4-8 16,-1 0 0-16,2 4 0 15,-5 11 8-15,-8-2 0 0,0 6-8 16,-9-4 8 0,-2 6 0-16,-5 1 0 0,-7 2 8 31,-6 3 8-31,-2 2 80 0,-3 1-8 15,0 2 40-15,0 3-24 16,-6-3-40-16,-7 0-56 0,-5-2 72 16,-1-3-72-16,-6-1 56 15,-2-1-16-15,-18-3-48 16,3-9-952-1,1-7-3297-15</inkml:trace>
  <inkml:trace contextRef="#ctx0" brushRef="#br0" timeOffset="36637">10713 4602 6385 0,'0'0'8090'0,"-5"0"-5466"0,-1 0-615 0,1 0-305 16,0 0-256-16,3 0-384 15,1 0-631-15,1 10-361 0,0 17-56 16,0 12-8-16,0 16 8 15,11 11 32-15,2 6-40 16,1 4 40-16,3-2-48 0,-3-2 0 16,-1-8-56-1,0-10 48-15,-2-9-192 0,1-13-201 0,-6-10-207 31,1-10-144-31,-4-10-512 16,-3-6-624-16,0-20-1153 0,0-4-5785 16</inkml:trace>
  <inkml:trace contextRef="#ctx0" brushRef="#br0" timeOffset="36904">10543 4686 10354 0,'0'0'4345'0,"0"0"-3713"16,0 0 520-16,0 0 264 15,0 0-175-15,0 0-489 0,123-81-136 16,-92 64-256-16,4 3-184 15,2 4-168-15,-4 0-8 0,-1 6-152 0,-6 4-560 32,-2 0-801-32,-17 16-991 15,-3 8-1969-15,-4-2-2673 16</inkml:trace>
  <inkml:trace contextRef="#ctx0" brushRef="#br0" timeOffset="37097">10616 4919 7697 0,'0'0'3297'15,"0"0"-1377"-15,0 0-519 16,0 0-241-16,0 0 200 0,45 2-136 16,-14-2-215-16,4-13-393 31,3 2-336-16,0-6-176-15,1 4-104 0,-3-1-96 0,1 3-1064 16,-7 6-1881-16,-10 3-5593 0</inkml:trace>
  <inkml:trace contextRef="#ctx0" brushRef="#br0" timeOffset="37664">10891 4947 8969 0,'0'0'5017'0,"0"0"-3456"15,0 0 31 1,0 0 137-16,0 0-913 16,0 0-592-16,0 0-224 0,0 0 0 15,35 110 16-15,-20-67 48 16,-2-3-104-16,1-4 56 15,1-6-32-15,-2-10-16 0,1-6-40 32,-3-9 64-32,-3-5-64 15,4 0 40-15,-4-5 32 0,3-20 0 16,0-9-8-16,-2-5 8 15,0-8 64-15,-1-1-64 16,-3 2 8-16,-2 2-8 0,-3 8-48 31,0 6 48-31,0 10 48 16,0 6-48-16,0 7 48 0,0 5 88 0,0 2 120 15,0 0-72-15,0 5-96 16,0 15-88 0,2 8 8-16,6 2-8 0,3 4 0 15,7-4-104 1,-2-6 96-16,2-3-40 15,-2-10-344-15,2-3-552 0,1-8-865 0,-3 0-2432 16,-7-2-2832-16</inkml:trace>
  <inkml:trace contextRef="#ctx0" brushRef="#br0" timeOffset="38097">11230 4855 824 0,'0'0'10538'15,"0"0"-8018"-15,0 0-1551 16,0 0 583-16,0 0 208 0,0 0-535 31,0 108-601-31,0-74-264 0,1-4-160 16,4-2-128-16,-2-6-24 15,1-4-40-15,-4-5 8 16,4-6-8-16,-4-5 0 0,0-2 80 31,0 0 64-31,0 0 40 16,0-6-16-16,0-12-176 0,0-5-72 15,2-7-24-15,9-4 32 16,1 1 64-16,5 2-72 0,-5 6 64 15,1 3 0-15,1 3 0 0,-4 8-40 16,1 5 32 0,2 2-40-1,-2 4-8-15,1 0 64 0,-1 0 0 16,5 8 0-16,0 12 112 15,-3 2 96-15,0 4 24 0,-2 2-88 16,1-4-80 0,-6-4-48-16,4-2-8 31,-2-6-8-31,-2-3-256 0,6-6-520 0,1-3-1113 0,1 0-2335 15,1 0-3058-15</inkml:trace>
  <inkml:trace contextRef="#ctx0" brushRef="#br0" timeOffset="38562">11813 4708 8465 0,'0'0'3977'0,"0"0"-2192"15,0 0-65-15,0 0-288 16,0 0-552-16,-96 23-183 0,85-8-225 16,-5 6-160-1,8 0-8-15,-2 1 24 0,4 5-120 16,-1 1-96-16,4 2 64 15,-2 2-56-15,0 2-24 16,1-2-40-16,4 0-56 16,0-6 0-16,0-3 0 0,0-6 0 15,6-4-8 1,10-6 8-16,2-3 0 0,6-4 8 15,0 0 88 1,5-4 0-16,4-12-40 16,-7-3-8-16,1-2-48 15,-8 2-376-15,-1-4-528 0,0 1-1297 16,-7 4-2808-16,-4 6-4073 15</inkml:trace>
  <inkml:trace contextRef="#ctx0" brushRef="#br0" timeOffset="74614">1030 7467 2480 0,'-5'-4'440'16,"0"0"-440"-16,5 0-104 15,-6 3-856-15</inkml:trace>
  <inkml:trace contextRef="#ctx0" brushRef="#br0" timeOffset="75413">1030 7467 8481 0,'-121'-55'3873'0,"117"55"-2032"0,0 0 215 15,0 0 0-15,3 0-479 16,1 0-497-16,0 0-536 15,0 0-288 1,6 0-216-16,22-4-32 16,9-3 112-16,11-3 72 0,9-1-64 15,1-2-64-15,0 1-56 0,-5 0-8 16,-3 0 8-1,-11 2-8-15,-11 2-80 16,-9 2-104-16,-9 4 16 16,-9 0 96-16,-1 0 72 15,0 2 128-15,-11 0-40 0,-12 0-80 16,-1 0 0-16,-3 0 0 15,4 0 0-15,-3 0 0 0,10 6 40 32,-3 3-40-32,7 0 80 15,6 12-8-15,4 11-80 16,2 17-16-16,0 32-48 0,4 3 64 15,12 9 0-15,-3 3 16 16,-2-20-16-16,0 2-16 0,1-14 16 31,-1-18-96-31,-5-14 0 16,-1-14 88-16,-2-8 0 15,-3-8 8-15,0-2 48 0,0 0 32 0,0 0 112 16,0 0 72 0,0-15-144-16,0-12-120 0,5-7-288 15,21-32-472 1,0 10-1096-16,-2 4-3465 15</inkml:trace>
  <inkml:trace contextRef="#ctx0" brushRef="#br0" timeOffset="76128">1432 7747 9570 0,'0'0'3944'16,"0"0"-3311"-16,0 0-249 15,0 0 240-15,0 0 312 0,0 0-80 16,0 0-120 0,85-23-208-16,-62 11-56 15,-4-4 65-15,-1 0-161 0,-5 0-168 16,-2 0-88-16,-6 0-64 15,-3-2 24-15,-2 2-8 16,0 0-8-16,0 0-8 16,-10 0 40-1,-6 4-48-15,-7 1-40 0,1 7 0 16,2 4-8-16,1 0 8 47,3 17-8-32,5 7 0-15,1 8-8 0,7 6 0 0,3 2-8 16,0 3-56-16,0-2 72 15,13-3-64-15,6-6 56 0,4-7-40 16,-1-7 40-16,2-6 0 16,-7-5 0-16,0-7 0 0,3 0 8 15,-6 0 0-15,2-11-136 16,-1-11-584-16,1-18-1025 15,-5 4-1359-15,-4 4-2770 0</inkml:trace>
  <inkml:trace contextRef="#ctx0" brushRef="#br0" timeOffset="76321">1618 7548 8041 0,'0'0'2369'16,"0"0"-1497"-16,0 0 944 0,0 0 265 16,0 0-545-16,0 0-312 0,101 62-191 15,-72-42-465-15,0 0-208 0,-3 0-248 16,-1-3-96-16,-3-4 40 31,-4-1-56-15,-2-3-344-16,-5-7-1185 0,-1-2-1263 0,-5 0-3882 15</inkml:trace>
  <inkml:trace contextRef="#ctx0" brushRef="#br0" timeOffset="76535">1771 7454 8729 0,'0'0'4505'0,"0"0"-2928"15,0 0-225-15,0 0-144 16,0 0-144-16,0 0-7 31,-2 120-265-31,-2-76-192 0,-3-2-184 16,-3-4-216-1,4-4-96-15,-2-9-104 0,1-8-24 0,4-10-688 16,2-7-1120-16,1 0-3370 0</inkml:trace>
  <inkml:trace contextRef="#ctx0" brushRef="#br0" timeOffset="76756">1868 7508 10522 0,'0'0'2424'15,"0"0"57"-15,0 0-921 0,0 0-376 16,0 0-191-16,0 0-553 16,132-38-336-16,-103 31-104 0,-1 3-296 15,6 4-1057-15,-8 0-1127 31,-7 0-3850-31</inkml:trace>
  <inkml:trace contextRef="#ctx0" brushRef="#br0" timeOffset="77033">1921 7337 9450 0,'0'0'3096'0,"0"0"-1535"16,0 0-601-16,0 0-80 15,0 0 8-15,0 143-168 16,13-89-184-16,0 0-112 0,5 2-199 16,-7-2-57-1,0-5-120-15,1-13-40 16,-4-8 40-16,3-13-40 0,-4-7 128 15,5-8 120 1,0 0-56 0,2-13 8-16,4-19-40 0,6-29-168 15,-3 7-1409-15,-6 8-3720 0</inkml:trace>
  <inkml:trace contextRef="#ctx0" brushRef="#br0" timeOffset="77852">731 8564 8089 0,'0'0'2737'16,"0"0"-857"-16,0 0 49 15,0 0-713-15,113-26-120 16,-81 15-272-16,-6-2-448 0,-3 5-232 15,-5 0-136-15,-6 3 64 32,-7 3-64-32,-3 0 88 0,-2 0 56 15,0 2 337-15,0-3 519 16,-13 3-472-1,-3 0-176-15,1 0 56 0,4 0 72 0,5 0-152 16,1 7-216-16,5 14-120 31,0 11-16-31,0 9 8 0,6 6 0 16,5 4 0-16,1 1-8 15,-7-2-64-15,-2 2-216 0,0-3-80 16,-3-6-16-16,0-5-96 0,-3-6 120 16,-10-7 240-1,-2-7 64 1,1-8 64-16,3-4 0 0,2-6 224 15,5 0 288-15,4 0-72 16,0 0-264-16,0-4-176 16,17-13 0-16,12-2 0 0,7-7 0 0,4-3 16 31,6 3-32-31,0 0-80 15,19 1-1056-15,-15 4-2825 0,-8 5-5233 16</inkml:trace>
  <inkml:trace contextRef="#ctx0" brushRef="#br0" timeOffset="78241">1161 8666 11282 0,'0'0'4337'0,"0"0"-3497"0,0 0-280 16,0 0 16-16,0 0 128 31,0 0-39-31,6 141-305 0,-1-107-216 16,0-2-72-16,0-9-64 15,-2-6 0-15,-3-6 72 16,0-6-72-16,0-3 56 0,0-2 8 15,0 0 24-15,0-5 152 16,0-20-248 0,0-9-72-16,5-7 16 0,6-4-56 15,7 1-8-15,1 3 72 16,0 11 0-16,1 11 40 15,-1 6-64-15,2 9 56 0,-6 4-48 16,3 0 64 0,-2 15 80-1,-5 6 24-15,0 7 32 0,-4 3-40 0,1-1-96 16,-5-4-328-1,5-4-1465-15,0-8-2792 0,-5-7-4497 16</inkml:trace>
  <inkml:trace contextRef="#ctx0" brushRef="#br0" timeOffset="78493">1482 8566 12682 0,'0'0'4001'0,"0"0"-2417"31,0 0-103-31,0 0-633 0,0 0-584 15,0 105-216 1,2-46-40-16,2 10 160 0,6 3-40 16,-2 0-64-16,3-1-56 0,-2-5 0 31,2-8 8-31,3-6-16 15,-2-6-112-15,1-10-360 0,-2-8-448 16,-5-5-1129-16,-1-12-2952 16,-5-9-5185-16</inkml:trace>
  <inkml:trace contextRef="#ctx0" brushRef="#br0" timeOffset="78822">1404 8538 7281 0,'0'0'1992'0,"0"0"-679"0,0 0 31 16,0 0-240-1,0 0-112-15,113-21-311 0,-83 21-193 0,-1 0-192 32,-4 0 160-32,-2 6-48 15,-4 5 32-15,-7 8-8 0,-1 2 88 16,-11 3-24-16,0 6 73 15,0 4-105-15,-6 2-248 16,-11 3-216-16,-13 13-88 0,4-10-1569 31,2-10-4008-31</inkml:trace>
  <inkml:trace contextRef="#ctx0" brushRef="#br0" timeOffset="79323">1763 8534 10418 0,'0'0'4401'16,"0"0"-2721"-16,0 0-40 0,0 0-359 0,0 0-545 31,0 0-408-31,0 0-240 15,0 0-88-15,0 0-8 16,-28 96-56-16,28-67 56 0,0-3 0 16,4-2 8-16,4-5-16 15,-2 0 8-15,1-5-200 0,-1-4-136 31,2-2-88-31,0-8-192 16,4 0-201-16,-1 0 105 0,5-8 144 16,-1-8 216-16,2-6-312 15,-2-4-552-15,-5 0 527 0,-1-2 441 16,-2 2 256-16,-2-1 72 31,-4 6 489-15,2 3 223-16,-3 4 0 0,0 1-224 0,0 7-144 15,0 3-160-15,0 1-128 16,0 2-80-16,2 0-48 0,3 0 0 15,1 7 144 1,4 12 416-16,0 2-136 16,-1 3-56-1,4 1-151-15,-1-3-113 0,1-6-96 0,3-7-8 16,-3-2-337-16,4-7-1055 15,0 0-1616-15,-3-12-3178 0</inkml:trace>
  <inkml:trace contextRef="#ctx0" brushRef="#br0" timeOffset="79550">1999 8468 5129 0,'0'0'5569'0,"0"0"-4305"16,0 0 905-16,0 0-145 0,0 0-344 31,82-40-431-31,-54 26-601 0,-3 2-384 0,4-2-192 0,-4 2-72 16,-1 2-312-16,5 3-1201 31,-6 4-1559-31,-7 3-4618 0</inkml:trace>
  <inkml:trace contextRef="#ctx0" brushRef="#br0" timeOffset="79859">2060 8272 8089 0,'0'0'4745'0,"0"0"-2600"15,0 0-233-15,0 0-408 0,0 0-559 16,0 0-657-1,0 0-192 1,0 0 144-16,15 134-88 16,-4-96-96-16,0 5-8 0,1-2 0 0,-6 1-40 15,0-1 0-15,1-5 8 16,-5-4-8-1,2-6-8-15,1-6 8 16,0-8-8-16,-2-6-8 16,4-6-112-16,4 0 112 15,4-6-192-15,2-16-64 0,6-22-761 16,-4 5-3143-16,-3 7-6139 0</inkml:trace>
  <inkml:trace contextRef="#ctx0" brushRef="#br0" timeOffset="87170">1212 9715 8385 0,'0'0'6034'0,"0"0"-4434"16,0 0-904-16,0 15 408 0,-1 11 217 16,-11 8-553-16,-2 8-280 31,-4 4-336-31,-1 0-16 15,1-2-136-15,2-2 32 0,3-10-32 16,-3-6 0-16,8-5 16 16,1-11 56-16,2-3 0 0,5-5 16 31,0 0 104-31,0-2-128 15,0 0-56-15,2 0-8 16,24 0-96-16,6-11 96 0,10-10 16 16,8 0 40-16,-1-5-48 15,-3 1 0 1,-4 5-8-16,-9 4 0 0,-9 2 0 0,-10 6 8 15,-2 2-8 1,-4 2-208-16,-5 1-200 16,-3 1-184-16,0-1-592 0,0-3-497 15,-2-2-2560-15,-7 0-1616 16</inkml:trace>
  <inkml:trace contextRef="#ctx0" brushRef="#br0" timeOffset="87365">1283 9807 5129 0,'0'0'3944'0,"0"0"-1463"15,0 0-161-15,0 0-495 0,0 0-537 16,0 0-488-16,0 0-528 15,-34 77-80-15,34-35 224 32,0 2 97-32,4 0-89 0,2 1-184 15,1-5-136-15,-1-1-88 0,2-1-16 16,-3-1-88-16,5 11-880 31,-4-10-1761-31,1-8-4865 0</inkml:trace>
  <inkml:trace contextRef="#ctx0" brushRef="#br0" timeOffset="87912">1138 10319 9874 0,'0'0'3064'0,"0"0"-975"0,0 0-233 16,-137-26-392-1,91 3-423-15,0 0-433 16,2-9-264-16,5-4-8 0,7-7-136 16,6-4-136-16,12-9-8 15,9-7 0-15,5-3-40 16,8-6 64-1,26-2-32-15,8 1 24 16,14 5-24 0,6 8-48-16,7 10-8 0,1 14 0 0,5 12-88 15,-2 11 80-15,0 13-32 16,-5 0 48-16,-5 13 72 0,-7 11-64 31,-6 8-8-31,-3 6 8 16,-2 4-8-16,-8 7-8 0,-3 0-64 15,-6 5 56-15,-9 3-32 16,-8-1-24-16,-6 0-8 15,-5-2 32-15,0-2 40 0,-11 1-40 16,-12-4 40-16,-7 2 0 31,-9-1 8-31,-8-2-40 0,-6-2-8 16,-17-4 96-16,-6-4-72 15,-8-6 24-15,0-8-264 0,4-7-256 16,4-17-929-16,23 0-1527 16,14-21-5754-1</inkml:trace>
  <inkml:trace contextRef="#ctx0" brushRef="#br0" timeOffset="95268">868 10949 6649 0,'0'-7'6329'16,"0"-2"-4264"-16,0-3-553 16,-5-3 344-1,-4 2-447 1,-4 0-73-16,-3 4-480 0,-2 5-280 15,-5 4-184-15,-1 0-104 0,1 24-288 16,-6 18 0-16,10 16-216 16,3 8 24-16,8 0 64 0,8-8-32 31,0-16-128-16,3-12-224-15,18-11-72 0,-2-12 0 0,2-5 160 16,-1-2 160-16,-1 0 96 16,4-4 96-16,-10-5 16 15,4 1 0-15,-5 1 8 0,-7 7-72 31,-1 0 120-31,-4 0 8 16,0 11 200-16,0 8 232 0,0 7-8 16,-13 5-256-16,-4-1-80 0,1 0-96 15,-12 6-368-15,9-10-1353 16,1-6-5512-16</inkml:trace>
  <inkml:trace contextRef="#ctx0" brushRef="#br0" timeOffset="95626">1028 11225 3408 0,'0'0'5153'16,"0"0"-3640"-16,0 0 471 0,0 0-248 15,0 0-303-15,0 0-521 0,0 0-336 16,39-68-344-16,-34 51-128 15,-4 2-56-15,-1 5 64 0,0 2 0 32,0 2 0-32,-3 4 64 15,-11 2 256-15,-1 0-24 16,-3 0-248-16,-3 16-47 0,8 7-113 15,-4 2 0-15,7 5 0 16,8 2-17-16,2 1-63 0,0-1 8 31,2-7 24-31,14 0 0 31,3-9-8-31,9-4 40 0,1-10-832 16,5-2-672 0,9-32-961-16,-4-6-703 0,-8-4-1977 0</inkml:trace>
  <inkml:trace contextRef="#ctx0" brushRef="#br0" timeOffset="96346">1254 11033 3752 0,'0'0'4409'15,"0"0"-1320"-15,0 0 800 0,0 0-1953 16,0 0-424-16,0 0-751 16,0 0-417-16,0 0-224 15,-100 73-64-15,100-43-56 0,0-5-88 16,0-3-32-1,16-5 72-15,4-6-32 16,1-5 72-16,0-4-176 16,0-2-160-16,-2 0-273 0,0-17-7 15,-9-8 224-15,0-3 32 16,-9-4 200-1,-1 2 88-15,0 2 32 16,0 6 48-16,-4 10 128 31,2 8 448-31,2 4 168 0,0 4-328 16,0 20-336-16,6 12-64 15,7 2-8 1,3-2-8-16,1-8-80 0,-3-9-584 0,-3-12-584 16,1-7-1024-16,-4 0-353 15,-5-22 993-15,-3-10-201 0,0-6 457 16,0-4 1040-16,0 0 336 15,-2 6 1536-15,1 6 457 0,1 10-249 32,0 11-616-32,0 9-592 15,11 0 305-15,7 27 23 16,3 5-384-16,-3 4-192 0,-1-2-24 0,-5-6-136 15,-3-6-24-15,-5-9 224 16,0-7 88-16,-4-5 280 16,0-1 385-1,0 0-121-15,0-7-392 16,0-18-568-16,0-7-568 15,0-6-680-15,12 0-297 16,6 4-55-16,6 6 152 16,-5 10 543-16,4 5 521 15,-7 8 256-15,-2 1 88 0,-9 4 40 16,2 0 384-1,-7 0 520-15,0 0 689 0,0 4 151 16,-7 9-1176-16,-4 6-296 0,3 5 24 16,3 4-104-16,-1-2-95 0,6 0-97 15,0-4 0-15,0-4 0 31,6-4 0-31,4-6-49 16,1-3 41 0,-1-5-8-16,4 0-88 0,-1-13-384 0,7-27-464 15,-4 2-1936-15,-5-1-5682 0</inkml:trace>
  <inkml:trace contextRef="#ctx0" brushRef="#br0" timeOffset="96751">1700 10630 8913 0,'0'0'5410'0,"0"0"-3258"16,0 0-560 0,0 0-511-16,0 0-641 15,0 0-144-15,0 0 320 0,47 128-152 16,-28-74-248-16,4 3-120 15,-7-3-32-15,2-6-56 16,-2-6 8-16,-5-10-8 16,-3-10-8-16,-3-8-40 15,0-8-8-15,-5-6 32 16,0 0 16-16,0 0-64 0,0-20-16 31,0-8-144-31,2-10 40 16,2 0-32-16,6-2-128 0,0 6 160 15,3 4 24-15,1 8 64 16,-1 7-24-16,3 9 16 0,-1 6 8 15,1 0 96-15,2 6 232 16,-7 12 176 0,0 5 88-16,-3 7-184 0,-3 4-48 0,2 20-264 31,-4-6-1328-31,-1-6-5666 0</inkml:trace>
  <inkml:trace contextRef="#ctx0" brushRef="#br0" timeOffset="97869">829 11793 5401 0,'0'0'5801'16,"0"0"-3577"-16,0 0-215 0,0 0-281 15,-8-2-71-15,8 2-649 16,0 8-520-16,0 18-304 0,8 14-104 15,5 12-72-15,4 7 32 16,-5 1 32 0,1-4-64-16,-1-8 40 15,-3-6-48-15,-1-8 0 16,-4-7 0-16,-1-10-168 0,2-5-576 15,-5-12-1225-15,0 0-2456 16,0-10-3184-16</inkml:trace>
  <inkml:trace contextRef="#ctx0" brushRef="#br0" timeOffset="98205">818 11746 6409 0,'0'0'4857'0,"0"0"-3273"16,0 0-720-16,0 0-143 0,0 0-41 16,0 0-24-16,0 0-176 15,73-45-256 1,-44 45-16-1,0 0 160-15,0 0 88 0,-5 6 56 16,-1 6-136-16,-5 2 65 16,-5 1 247-16,-7 4-56 0,-3 3 80 0,-3 6-88 15,0 4-208-15,-11 6-240 31,-12 0-96-31,1-2-80 16,-4-4-520-16,2-4-784 0,6-7-1625 16,7-10-4096-1</inkml:trace>
  <inkml:trace contextRef="#ctx0" brushRef="#br0" timeOffset="98938">1125 11731 8313 0,'0'0'5257'0,"0"0"-3280"15,0 0-417-15,0 0-64 16,0 0-623-16,0 0-745 0,0 0-128 16,0 0 0-1,71 86 56 1,-40-52-48-16,-1-2 0 0,-4-4 88 15,-3-8-88-15,-4-6 8 16,-3-6-16-16,-9-4 8 16,-2-4-8-16,-5 0-8 0,0-13 8 15,0-18 0-15,0-6 120 31,-16-10-72-31,-2-1-48 0,-2 6 0 16,6 8 0-16,6 11-48 16,6 14-24-16,2 7-64 15,0 2-88-15,18 0 72 0,3 20 136 16,6 5 8-16,-2 5 8 15,-3-1 0 1,-2-3 0-16,-3-6-8 0,-5-6 8 16,-1-5 0-16,-3-6-8 15,-3-3 8-15,1 0 0 16,-4-5 160-16,0-18 224 0,-1-5 136 15,-1-6 32-15,0 0-160 16,0 2-72-16,0 2-168 16,0 6-88-16,0 7-64 15,0 7-328-15,0 10-864 16,0 0-3081-16,0 0-6753 15</inkml:trace>
  <inkml:trace contextRef="#ctx0" brushRef="#br0" timeOffset="100397">1763 11396 1672 0,'0'0'4777'16,"0"0"-2825"-16,0 0-111 15,0 0 327-15,0 0-159 0,-3 0-449 16,-4 0-360-16,1 0-320 16,-1 6-488-16,-2 10-71 31,2 9-145-31,2 7-8 0,4 5-80 15,1 9-80-15,0 3 96 16,0-2-16 0,5-2-32-16,7-5 184 0,5-6-48 0,2-6-112 31,4-6-64-31,2-3-8 0,-2-6 8 15,5-5 0-15,2-2-16 0,11-6-760 16,-11 0-1721-16,-2-12-5337 16</inkml:trace>
  <inkml:trace contextRef="#ctx0" brushRef="#br0" timeOffset="101001">2291 11045 7161 0,'0'0'2969'0,"0"0"-769"16,0 0-367-1,0 0-601-15,121 10-96 0,-87 10-312 0,-2 9 0 16,-3 3-207-16,-3 9 71 16,-6 5-48-16,-4 8-400 0,-15 7-16 15,-1 3-152-15,0 4-72 31,-30 31-544-31,-3-18-1729 0,-4-10-5384 32</inkml:trace>
  <inkml:trace contextRef="#ctx0" brushRef="#br0" timeOffset="103513">944 12589 1360 0,'0'0'8874'0,"0"0"-6818"15,0 0-1208-15,0 0 273 0,0 0-41 16,0 0-704-16,0 0-376 16,5 0-376-16,-3 0-1705 15,2 0-2912-15</inkml:trace>
  <inkml:trace contextRef="#ctx0" brushRef="#br0" timeOffset="104593">833 12648 1776 0,'0'0'7169'0,"0"0"-3976"0,0 0-1024 15,0 0-409-15,0 0-304 16,0 0-448-16,0 0-407 0,0 0-353 16,38-25 240-16,-13 9-8 15,4-4-128-15,-7 0-168 16,4-2-184-16,-2 2 0 0,-1 0-584 31,-12-3-1481-31,-1 8-3160 16,-10 0-3961-16</inkml:trace>
  <inkml:trace contextRef="#ctx0" brushRef="#br0" timeOffset="106016">938 12397 8105 0,'0'0'5249'0,"0"0"-3600"15,0 0-697-15,0 0-360 0,-2 106 128 16,2-54-8-16,0 8-384 15,0-4-176 1,0-4-88-16,0-9 96 16,0-11 89-16,0-11-41 0,0-8 96 15,0-7 56-15,0-4-112 16,0-2-80-1,0 0-96-15,0 0 160 0,0 0-232 0,0 0-8 32,0-4-8-32,11-11 8 0,4-2-8 15,6-5-64-15,-3-1 72 16,1 6-160-16,-9 4-536 0,-1 11-825 15,-7 2-879-15,-2 11 391 16,0 19-335-16,-10 8-449 16,-6 5 1921-16,2-2 880 0,-2-7 1328 31,9-10 945-31,1-12 567 15,4-4-1031-15,2-8-713 0,0 0-160 16,0 0-360-16,0 0-215 16,2-6-89-16,11-10 96 15,3-8-96 1,-2-8-104-16,2-3-64 0,-3-3-104 15,-1 4-144 1,-6 2-472 0,-6 8-121-16,0 9 73 0,0 4 376 15,0 7 288-15,0 4 152 16,-6 2 320-16,1 22-240 15,-2 8-160-15,6 11-72 0,-1 1 48 0,2-1 24 16,0-6-64-16,0-10 8 16,0-8-8-16,0-11 96 0,0-6-104 15,0-2 0-15,0 0-320 31,0-18-576-31,0-16 360 16,0-14-224-16,0-14-424 0,0-5-57 16,-6-2 649-16,-1 6 472 0,2 11 120 15,2 12 536-15,3 16 257 16,0 12 7-16,0 12 640 31,0 0-80-31,-5 12-640 0,4 14-439 16,1 2-193-16,0-1-80 15,0-10-8-15,0-9-32 0,0-8-80 16,6 0-73-16,9-6-63 15,-2-12 152-15,4-6 96 32,-1 0-8-32,4 2 8 0,-4 4-8 15,-2 4 8-15,1 6 0 0,-2 4-16 16,-2 4-72-16,-3 0 80 0,-1 17 0 15,-7 11 8-15,0 9 0 16,0 5 0 0,-3 0-136-1,-14-3-40-15,6-5 80 0,-5-11 24 16,5-5 16-1,4-10 56-15,4-2 8 0,0-6-8 0,3 3 0 0,0-3 0 16,0 4-80-16,0 2-96 31,0 5 112-31,0 2 64 16,0-1 48-16,0-1 176 0,0-2 248 15,0-7-56 1,0-2-55-16,0 0-145 0,0 0-128 0,0-15-88 16,0-11-280-16,3-6-17 31,0-2 89-31,7 6 112 0,-4 9-8 15,1 13-88-15,4 6-8 16,-4 8 72-16,2 20 128 16,-2 10 248-1,-2 3-32-15,-5-2 16 0,0-10 89 0,0-6 135 16,0-13-152-16,0-6-184 0,0-4-120 31,0 0-592-31,0-16-361 16,9-11 433-16,7-3 24 15,-3-2 8-15,5 4 152 16,-7 7 152-16,-1 8 72 0,0 9 40 15,-7 4 72 1,2 0 8-16,-2 15 352 0,-3 4 280 16,0 4-216-16,0-3-56 15,0-4-72-15,0-7-144 16,0-4-104-16,0-5-48 0,0 0-248 15,0-5-496 1,0-12 72-16,0-6 208 16,0-3 208-16,0 5 112 0,5 2 136 15,5 10-64-15,-4 2 8 16,-1 5 8-16,-3 2 56 15,1 0 192-15,-2 0 160 0,1 0-8 32,1 11-224-32,5 2-120 0,-1 0-1584 15,2-5-4722-15</inkml:trace>
  <inkml:trace contextRef="#ctx0" brushRef="#br0" timeOffset="106227">1422 12585 9025 0,'0'0'3185'0,"0"0"-2121"16,0 0 281-16,0 0 127 0,0 0-496 16,0 0-136-16,0 0 9 15,15 54-169 1,-12-32-264-16,-3 2-240 0,0 1-176 15,0-4-144-15,0-3-1425 16,-3-6-2912-16,-9-5-4376 16</inkml:trace>
  <inkml:trace contextRef="#ctx0" brushRef="#br0" timeOffset="106453">1241 12475 7985 0,'0'0'3161'0,"0"0"-1185"15,0 0-207-15,0 0-457 0,0 0-576 31,0 0-320-31,0 0-96 16,0 0-72-16,100-32-24 0,-64 50 96 16,1 5 9-16,-3 7 79 15,0 7-56-15,-3-1-176 0,-2 0-80 16,-5-2-96-16,3 4-304 31,-7-10-1369-31,-9-5-3320 0</inkml:trace>
  <inkml:trace contextRef="#ctx0" brushRef="#br0" timeOffset="106890">1619 12461 12634 0,'0'0'2905'0,"0"0"-1897"0,0 0-504 16,0 0-112 0,0 0-24-1,-1 134-272-15,1-104-88 0,6-7-8 16,-1-12-64-16,-2-3-472 15,-3-8-192-15,0 0 96 0,0-2-224 16,0-19-673-16,0-11 609 0,0-9 496 31,0-3 296-31,3-1 128 16,14 4 216-16,0 7 552 0,1 6 257 15,1 9-65-15,2 7-152 16,-1 7-360-16,-4 5-96 0,-2 0-8 31,-2 0 168-31,-6 17 72 16,-1 5 153-16,-2 10 31 0,-3 2-352 15,0 4-192-15,-3-1-112 16,-8-5-64-16,-1-10-48 16,0-6-296-16,-1-12-480 0,-5-6-753 15,0-20-1367-15,2-4-3026 0</inkml:trace>
  <inkml:trace contextRef="#ctx0" brushRef="#br0" timeOffset="107128">1627 12198 9129 0,'0'0'3225'15,"0"0"-1024"-15,0 0-41 16,0 0-416-16,0 0-607 16,0 0-681-16,0 0-384 15,5 115-64-15,15-48 0 16,4 7 240-16,0 3 72 0,0-5-24 15,-1-6 8 1,-7-12-136 0,-2-11-88-16,-2-14-72 0,-6-7 0 0,2-7-8 15,-6-7-216-15,-2-8-744 16,0 0-1657-16,-11-12-7553 15</inkml:trace>
  <inkml:trace contextRef="#ctx0" brushRef="#br0" timeOffset="107785">1853 12036 9089 0,'0'0'2505'0,"0"0"-1193"0,0 0 337 16,0 0-105-16,0 0-168 0,0 0-312 31,70 54-127-31,-57-16-185 0,-4 10-208 16,-4 4-232-16,-5 2-184 15,0-6-128-15,0-7-32 16,0-15-64-16,0-12-104 16,0-12-352-1,0-2-184-15,0 0-601 0,8-12 601 16,10-10 544-16,-2-7 184 15,4 1-8-15,2 2 8 0,1 2-8 16,-4 8 16-16,-1 5 40 0,1 4 176 31,-4 5 32-31,-2 2 168 0,-2 2 313 0,-4 18 31 0,-1 8 16 31,-3 6-184-31,-3 6-264 16,0 3-144-16,0 2-72 16,-5 0-56-16,-6-5-56 0,-5-6-128 15,1-8-416 1,-1-7-336-16,-3-12-472 0,-4-7-553 0,-3 0-783 31,-4-18 495-31,2-8-1048 16,2-1 993-16,7 4 2248 0,8 3 576 15,6 6 1280-15,5 4-239 16,0 2 103-16,10 0-272 0,12 2 353 15,9 1-241-15,3 5-272 32,5 0-239-32,1 0-209 15,2 11-216-15,-2 5-304 0,1 2-80 0,-7-1-136 16,1 0-16-16,-4-3-88 15,-2 0-1024-15,-6-4-2937 0,-11-4-8706 32</inkml:trace>
  <inkml:trace contextRef="#ctx0" brushRef="#br0" timeOffset="107954">2603 12452 19204 0,'0'0'4040'0,"0"0"-3391"0,0 0-65 16,0 0-584-16,0 0-128 16,0 0-1641-16,0 0-7257 0</inkml:trace>
  <inkml:trace contextRef="#ctx0" brushRef="#br0" timeOffset="109377">297 11420 7137 0,'0'0'3241'0,"0"0"-1049"16,0 0 225-16,0 0-129 0,0 0-287 15,0 0-777-15,0 0-552 16,0 0-232-16,0 0-392 0,0 0-48 16,4-4-144-16,8-4-144 15,7-2 256-15,-3-4 32 0,4 2 8 16,-3 0 0-16,-7 4 8 15,-3 3-8-15,-4 1-8 16,0 4 16 0,-1-2-16-16,1 2-112 0,3 0-792 15,-2 0-1609-15,0 0-2824 16</inkml:trace>
  <inkml:trace contextRef="#ctx0" brushRef="#br0" timeOffset="109839">550 12047 2816 0,'0'0'4697'15,"0"0"-2608"-15,0 0-241 0,0 0 272 16,0 0-95-16,0 0-513 16,0 0-488-1,0 0-319 1,0 0-161-16,23-7-120 0,-4-5-160 15,4-4-96-15,-1 2-120 0,1-1 0 16,-4 2-40-16,-1 2 0 0,-5 3-8 16,-3 6-232-16,-4 2-1257 15,-6 0-3664-15</inkml:trace>
  <inkml:trace contextRef="#ctx0" brushRef="#br0" timeOffset="110372">584 12988 5961 0,'0'0'4049'0,"0"0"-3313"0,0 0 8 16,0 0 584-16,0 0-79 15,19-10-369 1,-4 2-216-16,3-2 144 16,1-2-160-16,4 0-8 15,1-2-56-15,0 2-200 0,-1 0-191 16,-4 1 127-16,-4 4-136 15,-2-1 56-15,-5 2-168 16,0 4-72 0,-7 0 0-16,-1 0-496 0,0 2-1505 0,-11 0-5120 0</inkml:trace>
  <inkml:trace contextRef="#ctx0" brushRef="#br0" timeOffset="113992">16882 3626 9209 0,'0'0'5506'16,"0"0"-4226"-16,0 0-760 0,0 0 528 31,0 0-136-31,0 0-447 16,0 0-17-16,0 0 152 0,-13 98 72 15,0-66-136-15,-3 0-344 16,-2 2-56-16,-4 2 64 15,-3 0-96 1,-2 3 16-16,-2-2 0 16,-3-1 40-16,-6-2-56 0,-4-2 16 15,0-5-64-15,-6-5 80 0,-2-6 8 16,-3-4-40-16,-1-2-40 15,1-2-56 1,1 0 0 0,-1 0 40-16,11 0-48 0,-3 0 0 0,8 0-16 31,1 2 16-31,1 0-8 0,1 1 8 0,3-4-8 0,0-1-16 15,2-2-24-15,-3 0 48 47,0-4 0-47,-4 0 8 0,-3 0 40 31,-3 0-40-31,0 0-8 0,-3-6 0 0,3-2 0 0,0 2-64 16,4 0 64-16,2 0 8 31,2 0-8-31,3-2 48 16,1 0-48-16,-4-4 0 0,-2 0-8 15,-1-4-40-15,-5 0 40 16,-3-4-8-16,-2-1 8 0,0 2 8 16,-1-3-8-16,-1-3-8 15,6 1-8-15,2-3 16 16,4-3 8-16,3-7-8 0,7-3-8 15,3-4 8 1,4-6 8-16,4 1 0 16,-3 0 0-16,3 2 0 0,-2 4 64 15,2 3-56 1,1-1-8-16,-1 3 0 0,3 0 8 15,-1 0-8-15,7-4 0 0,-4 0 0 16,4-5-8-16,6-2-104 16,1-2 56-16,0-1 56 0,0-2 0 0,0 2-16 15,8 1 16 1,0 6-8 15,-2 5 16-31,2 5 24 16,-4 3-32-16,4 2-8 0,0 3 0 15,3-1-40-15,-1 1 32 16,3-1 8-16,3 0-64 15,2-2 72-15,1-4-72 0,4-2 64 16,1-3 8-16,-2 1 0 0,3 0 0 16,0 1 8-16,1 4 0 15,2 3 32-15,-4 4-40 0,2 4-16 16,1 1 8-16,-1 4-8 15,0-1 16-15,3 2 0 32,0-1-72-32,7 0 64 0,1-1 8 15,8 0 0-15,-1-2-48 16,4 3 40-16,-8 4 16 0,1-2 24 15,-2 7-32-15,-2 0 0 0,1 3 0 16,0 1-8 0,0 2-32-1,1 2 40-15,-3 0 0 0,1 0 0 16,-5 0 0-16,0 0 0 15,-1 2 0 1,0 4-8 0,-1 1 8-16,3 1 0 0,-1 1 0 15,7-1 0 1,-9-1-16-16,6 3 16 15,1 1 0-15,-3-1 0 0,3-1 0 16,-1 2 0-16,1 1 128 16,-2 0-16-16,-1 0-56 15,0 1-48-15,-3 2-8 0,0-1 48 31,-2 0-32-15,0-2-8-16,-10 2 0 0,4-2-8 0,-1 0-40 16,1 0 40-16,-4 2 0 15,2 0 8-15,-1 0 64 0,1-1-56 16,-2-2 32-16,0 1-40 15,-4 1-8-15,3 0 0 0,0 2 16 16,-1 2-8-16,1 2 0 16,-3-2 56-16,2 4 16 15,-1-3-80-15,-3-1 96 0,4 2-8 16,-5-4 24-16,3 2 41 31,-4-2 7-31,2 0-32 0,-1 1-32 16,-1 0-8-16,0-2-40 0,0 2-40 31,1-2 64-31,-4-2-56 15,3 2-8-15,-3 1 48 0,2-2-48 16,-2-1 40-16,2 2-40 16,-4 0-8-16,1-1 0 0,-1 0 0 0,-1 2 8 15,1 0 0-15,4 2 8 31,-2-2 32-31,-1 2-40 16,-1-2 56-16,4 0-64 0,-5-1 8 16,-2-2-8-16,2-4 8 15,1 2 8-15,-6-3 0 0,3 2-8 16,-3 1 8-16,2 2 32 15,-2 2-48-15,0 2 48 16,0 2-40-16,0 1 56 0,0 0-16 16,0 1-40-16,0 0 56 0,0-2-64 31,0-1 8-31,0-4-8 15,0 4 0-15,0-4 0 16,0 1 8-16,0 3 0 0,-2-2 8 16,-1 2 40-1,-5-1-48 16,5 0-8-31,-4 2 16 0,1-4-8 0,1 2 0 16,-1-2 0-16,-1 0 0 16,-1-2 0-16,0 0 0 15,0 0 8-15,1 0 32 16,1 0-40-16,-4 2 0 0,4 2 0 15,-2 0-8-15,0 1 8 0,1-2-8 16,1 2 8-16,-1-4-8 16,4-3 0-16,-3 1-56 0,2-2 56 15,0-1 0 1,-3 3 64-16,2-1-64 31,0 3 0-31,-3 2-8 16,2-2-40-1,1 4 96-15,2-4-48 16,-4 2 0-16,6-5 0 15,-1-1 8-15,0 0-8 0,2-5 0 16,-3 0-16 0,3-2 16-1,0-2 8-15,0 2 0 0,0-2 32 16,0 0-32-16,0 0-8 31,0 0 0-31,0 0 0 31,0 0-56-31,0 0 48 0,0 0 8 16,0 0-384-16,0 0-616 15,-13 0-889-15,-1 0-2208 0,-10 0-10274 0</inkml:trace>
  <inkml:trace contextRef="#ctx0" brushRef="#br0" timeOffset="121180">2280 10684 5033 0,'-5'2'2312'0,"3"-2"-1040"0,-1 0-215 16,3 0 191-16,0 0 120 15,0 0-424 1,0 0-448-16,-2 0-79 0,2 0 159 0,0 0 344 31,-1 0 224-31,1 0-296 0,0 0-144 16,0 0 1-16,0 0-257 15,0 0-160-15,0 0-120 16,0 0-56-16,0 0-112 0,0 0 64 15,0 0-56-15,0 0 88 32,0 0-88-32,0 0-8 0,0 0 144 15,0 0-96-15,0 0 104 16,0 0-152-16,0 0-8 15,3-6 8-15,8-4 64 0,2-2-64 16,5 2-40 0,1-2 40-16,1 0 0 15,-1 2 0-15,4 1-8 0,-7 2 8 16,-2-1 0-16,-2 4 0 15,-1 2 0-15,-8 0 0 16,-1 2 0-16,1 0 80 0,-3-2-32 16,0 2 24-1,0 0-72-15,0 0 136 16,0 0-48-16,0 0 32 0,0 0-104 15,0 0-8-15,0-3-8 16,0 3 0-16,2-2-256 16,3-2-1112-16,-4 4-2841 0</inkml:trace>
  <inkml:trace contextRef="#ctx0" brushRef="#br0" timeOffset="122714">2377 10714 3224 0,'0'0'2505'15,"0"0"-889"-15,0 0-216 31,0 0-63-31,0 0-329 0,0 0 16 16,0 0-168-16,0 0-176 16,-2 2 17-16,2-2 47 0,0 0-80 15,0 0-176-15,0 0-120 31,0 0-192-31,0 0 72 16,0 0-104-16,0 0-112 0,0 0-16 16,0 0-16-16,0 0 0 15,0 0-96-15,0 0 96 0,0 0-88 16,0 0 88-16,0 0 0 15,0 0 0-15,6-4 8 16,6-3 0 0,-6-2 0-16,9-1-8 0,-2 0 8 15,1-2 0-15,2 2 0 16,-3 2-8-16,-1 1-8 0,-6 4 8 15,-1-1 8 17,-2 4 56-32,-1 0-32 15,-2 0 88-15,0 0-112 16,0 0 136-16,0 0-144 0,0 10-1112 15,0 6-6186-15</inkml:trace>
  <inkml:trace contextRef="#ctx0" brushRef="#br0" timeOffset="125356">2650 10419 1328 0,'0'0'5961'0,"0"0"-4169"16,0 0-639 0,0 0-57-16,0 0 112 15,0 0-496 1,0 0-312-16,0 0-88 15,0 0 121-15,0 0 87 0,0 0-40 16,0 0-48-16,0 0-88 16,0 0 0-16,0 0-40 0,0 0-32 15,0-2-136-15,0-4-24 16,0-1-16-1,0-8-24-15,0-1-72 0,0-2 8 0,4-3 0 16,3-8 96-16,4-3-32 0,4-8 96 31,4-6-48-31,2-5-104 16,3-1 0-16,-1 3-8 15,1 2 56 1,-8 7-56-16,2 10-16 0,-7 4 8 0,1 8 0 16,-4 6 0-16,-5 6 0 0,2 2 0 31,-5 2 16-31,0 0 152 15,0 2 112 1,0 0 41-16,0-2-97 16,0 0-128-16,0 0 0 15,1-1-48-15,-1 1-48 0,0 0 0 16,2 2-8-16,-2 0-617 0,0 9-1223 15,0 7-4913-15</inkml:trace>
  <inkml:trace contextRef="#ctx0" brushRef="#br0" timeOffset="126619">2721 10543 7041 0,'0'0'2272'0,"0"0"-847"15,0 0 175-15,0 0-432 0,0 0-47 16,-23 9-145-16,21-7-256 15,1 0-48 1,1-2-272 0,0 2-128-16,0-2 40 0,0 0-136 0,0 0-72 15,0 0-48-15,0 0-40 16,0 0-8-1,0 0 0-15,0 0 0 0,0 2-8 0,1 0 0 32,11 0 48-32,1 0-40 15,0 2 0-15,4-1 64 0,-1 4-56 16,4-3 32-16,-6 2-40 0,6 2 64 15,-7-1-16 1,4 2 9-16,-2 1-9 0,3 2 24 31,1 0-16-31,2 2-56 0,3 0 40 16,2 2-40-16,3 0-8 15,0 2 8-15,0-2-8 0,-1 0 8 16,-4 2 0-16,-5-4 40 16,-2 1-40-16,-3-4-8 31,-3 2 0-31,4-3 8 0,-4-3-8 15,-1 4 0-15,1-3 8 0,-1-2-8 16,1 1 0-16,-4-1 0 0,1 1 0 16,0-1 0-16,-5-2 0 15,0-2 0 1,-3-2 0-1,2 2 16-15,-2-2 88 0,0 0 88 16,0 0 224-16,0 0 0 16,0 0-120-16,0 0-120 0,0 0-56 0,0 0-48 15,0 0-72-15,0 0-240 31,-5 0-1536-31,-9 0-8619 16</inkml:trace>
  <inkml:trace contextRef="#ctx0" brushRef="#br0" timeOffset="130903">3027 9214 4793 0,'0'0'2264'0,"0"0"-1184"0,0 0 64 16,0 0 353-16,0 0 71 15,0-4-512 1,0 4-271 0,0 0-105-16,0 0-192 0,0 0-64 0,0 0-152 15,0 0-104-15,0 0-56 16,0 0-64-16,0 0-32 0,0 0 88 15,0 0 96-15,0 0 40 16,0 0-32-16,0 0 56 16,0 0-40-16,0 0-88 0,0 0-136 15,-8 12-456 16,-1 2-1632-31,1 2-625 16,-2-4 505-16,3-4 1135 0,3-4 793 16,2-2 280-16,-3-2 841 15,5 0 527-15,-6 0 104 16,1 0-104-1,3 0-319-15,1 0-17 0,-3 0-104 0,4 0-280 0,0 0-208 16,0 0-160-16,0 0-16 16,0 0-39-16,0 0-57 15,0 0-72-15,0 0-48 0,0 0-40 31,0 0 96-31,0 0-16 16,0 0 8-16,0 0-24 0,0 0-16 16,0 0-56-16,5 0 0 15,8 0 0-15,0-2 8 16,8-4 40-16,-2 0 0 0,6-1 24 15,4-6 40 1,3 1-16-16,-3-4 8 16,2 2-32-16,-7-2 0 0,0 2-72 15,-3 2 80-15,-3 4-8 16,-5 2-56-16,-3 2-8 15,-6 0 56-15,-2 4 24 0,-2 0 176 16,0 0 80 0,0 0-24-16,0 0-72 15,0 0-136 1,0 0-112-16,0 0-136 0,0 0-904 0,0 0-1073 15,0 8-3472-15</inkml:trace>
  <inkml:trace contextRef="#ctx0" brushRef="#br0" timeOffset="131314">3184 9257 5025 0,'0'0'2840'31,"0"0"-791"-31,0 0-161 15,0 0-128-15,0 0-359 0,0 0-425 0,0 0-224 16,0 2-176-16,0 11-96 16,0 10-24-1,0 5 137-15,5 8-137 0,6 2-16 16,-1 1-152-1,0-2-96-15,1-5-72 16,-5-8-64-16,2-6 8 0,-4-8 24 16,-4-3 0-16,1-5 88 0,-1-2 192 15,0 0 32-15,0 0-152 16,0 0-32-1,0 0-112-15,0 0-104 16,0-21-488-16,0-3-1592 16,0 1-4170-16</inkml:trace>
  <inkml:trace contextRef="#ctx0" brushRef="#br0" timeOffset="132318">2793 8393 6425 0,'0'0'4537'15,"0"0"-3273"-15,0 0-248 0,0 0 481 16,21 143-33-16,-13-90-536 31,0-4-424-31,2-4-104 16,-5-9-208-16,1-8-64 0,-2-10-16 15,-3-8-56-15,-1-6-48 16,0-4 72-16,0 0-32 0,0 0 121 15,0-10-169 1,0-18-377-16,0-12-535 16,-1-10 88-16,-6-5 64 15,-1 1 80 1,2 5 408-16,2 4 232 0,3 9 40 0,1 10 224 15,0 8 328-15,0 8-64 16,0 6 40 0,0 2-104-16,0 2-200 0,0 0-176 15,11 0 128-15,8 16 408 16,7 9-15-16,3 7 167 15,2 7-312-15,-2 3-64 0,0 3-152 16,-1-3-200 0,-7-7 128-16,-2-6-128 15,-6-7-8-15,-7-7 8 16,-1-4 0-16,-3-7 64 0,-2-2 0 15,0 0 128-15,0-2 8 16,-8 0-152-16,-12 0-56 16,-7 0-216-1,-2 0-200-15,-5-10-56 16,5-6 160-16,3 2 184 15,7 2 120-15,9 4 8 0,8 2 72 16,2 4-64-16,0-2-8 16,8-1 0-16,12-3 120 15,4-3 32 1,5-2 8-16,5 0-152 15,0-4-8-15,8-4-40 0,-7 4-1777 16,-10 4-5440-16</inkml:trace>
  <inkml:trace contextRef="#ctx0" brushRef="#br0" timeOffset="132602">3349 8267 8121 0,'0'0'4457'0,"0"0"-2624"16,0 0 71-16,0 0 48 16,0 0-607-16,0 0-465 15,-5 7-392-15,3 11-256 0,2 6-224 16,-1 2 224-16,-3 2 48 0,3 0-144 31,1-4-104-31,-3-2-16 16,3-4-16-16,0-4 0 15,-2 1-168-15,2-6-512 0,-5-5-688 16,4-2-1385-16,-4-2-3256 0</inkml:trace>
  <inkml:trace contextRef="#ctx0" brushRef="#br0" timeOffset="133176">3294 8182 6857 0,'0'0'3889'16,"0"0"-3001"-1,0 0 280-15,0 0 105 16,0 0-193-16,0 0-176 15,0 0-64-15,0 0-368 0,85-17-56 16,-67 17-168-16,-2 4 200 16,-3 9-31-16,-3 4 191 15,-5 4-144-15,-5 5 88 16,0 0-216-16,0 1-48 15,-8 1-216-15,-7-3-64 16,-1-3 144-16,-2-6-152 0,1-4 0 16,0-4 96-16,4-4-80 15,2-4 64-15,5 0-80 16,1 0-96-1,5 0 40-15,0-2-304 16,3-8 160-16,15-2 80 0,6-2 120 16,-1 2-16-1,3 0-24-15,1 6 40 0,-4 2 8 31,-4 4-8-31,-3 0 0 0,-8 0-8 16,-1 0 8-16,-4 0 0 16,-3 6 8-16,0 8 392 0,-5 8-64 15,-13 6-136-15,1 4-80 16,-4 2-104-16,3-4-16 15,0-4 0-15,5-5 48 0,2-8 32 16,3-2-80 0,3-7 0-16,3-2 112 15,2-2-112-15,0 0 0 0,0 0-304 16,0-41-944-16,8-1-2441 15,4 0-3833 1</inkml:trace>
  <inkml:trace contextRef="#ctx0" brushRef="#br0" timeOffset="133932">3872 8131 6449 0,'0'0'4025'0,"0"0"-2425"31,0 0 441-31,0 0-249 16,0 0-136-16,0 0-616 0,0 0-175 16,-107-15-377-1,96 24-168-15,0 7-56 0,4 1-40 0,1 5-24 16,6 1-64-16,0 3-64 15,0 1-24-15,0-1 8 0,8-2-8 32,8-3 0-32,-3-2-40 15,3-7-8 1,2-2 0-16,1-4 8 0,2-6 0 0,4 0-8 15,0 0 8-15,-2 0 88 32,4-10-88-32,-4 2-8 0,-4 0-40 15,-7 4 40-15,-1 0-8 16,-9 2 72-16,1 0-72 0,-1 2 16 15,-2 0 64-15,0-2 344 0,0 2-48 16,0 0 32 0,0 0-160-1,0-2-136-15,0 2-104 0,0-5 0 16,4-8-576-16,-4-2-976 15,0 2-3193-15</inkml:trace>
  <inkml:trace contextRef="#ctx0" brushRef="#br0" timeOffset="134597">4193 7960 7961 0,'0'0'4201'0,"0"0"-2112"15,0 0-241-15,0 0-368 0,0 0-664 32,0 0-183-32,0 0 207 15,-9 130-128 1,18-85-208-16,-2 0 56 0,6-1-144 0,-2-7 0 15,0-6-136-15,1-5-160 0,-3-8-24 16,-2-6-24-16,-4-4-64 16,0-5 8-16,-3 0-8 0,2-3 88 31,-2 0-32-31,0 0-64 31,0 0-360-31,0-24-664 16,0-2-1232-16,0-4-4442 0</inkml:trace>
  <inkml:trace contextRef="#ctx0" brushRef="#br0" timeOffset="135103">4193 7965 7561 0,'0'0'2769'16,"0"0"-985"-16,0 0-336 0,0 0-679 16,0 0-665-16,5 0 128 15,10 0 336 1,7 0-104-16,3 0 24 0,2 0-152 0,2 0-112 31,2 0 32-31,-2 6-56 0,0 0 24 16,-5 2-216-16,-3 0 72 15,-3 2 16-15,-8 0 296 16,-2 2 0-16,-7 0 353 0,-1 9 79 15,0 2-40 1,0 12-104 0,-6 3-160-16,-10 3-112 0,4-1-72 15,-2-5-40-15,3-8 48 16,-1-4-39-16,7-7-33 15,-1-6-64-15,4-4-64 0,2-4-72 0,0-2-64 16,0 0 72 0,0 0-80-1,0 0-184-15,-3 0-408 0,-2-14-945 16,-1-4-3512-16,-1 4-7786 15</inkml:trace>
  <inkml:trace contextRef="#ctx0" brushRef="#br0" timeOffset="136317">3278 9431 7089 0,'0'0'3177'16,"0"0"-1929"-16,0 0 224 15,0 0 105-15,0 0-489 0,0 0-312 0,77-68-104 16,-59 51-192 0,0 2-112-1,-7 1-168-15,0 5-152 16,-3 1-32-16,-3 6-16 0,-1 1 8 15,-4 1-8 1,3 0-176 0,-3 0-776-16,0 0-1568 0,0 9-3706 0</inkml:trace>
  <inkml:trace contextRef="#ctx0" brushRef="#br0" timeOffset="136594">3278 9431 488 0,'77'108'10874'0,"-77"-108"-8033"0,0 0-1249 16,0 0-288-16,0 0-440 0,0 0-536 15,0 0-176-15,10-2 64 31,-4068-6 137-31,8148-4 55 16,-4072 2-40-16,0-2-168 0,-2 0-72 16,0 0-112-1,-1 0 32-15,-1 2-48 0,-3 2-64 0,-2-1-1240 16,-3 6-3385-16,-3-1-5322 0</inkml:trace>
  <inkml:trace contextRef="#ctx0" brushRef="#br0" timeOffset="137889">3601 9033 5641 0,'0'0'4337'0,"0"0"-3145"16,0 0 64-16,0 0 152 0,0 0 65 15,0 0-201-15,53-11-296 16,-30-1-384-16,1-4-360 15,3 0-120-15,-1 0-64 16,2-1-48 0,-3 3-8-16,0 1-64 0,-4 6-840 15,-8 3-1808-15,-7 4-4538 0</inkml:trace>
  <inkml:trace contextRef="#ctx0" brushRef="#br0" timeOffset="138697">3719 8969 4600 0,'0'0'1665'15,"0"0"-353"-15,0 0 553 0,0 0-169 16,0 0-128-16,0 0-135 16,0 0-201-16,0 0-360 15,69 117-232 1,-54-75-136-16,1 2-264 15,-5-2-112-15,2-4-120 0,-3-3 72 16,-2-10-80-16,3-6 8 16,-8-8-8-16,2-4 0 0,-5-5-88 15,0-2-784 1,0 0-1872-16,0-5-4466 15</inkml:trace>
  <inkml:trace contextRef="#ctx0" brushRef="#br0" timeOffset="139045">3830 9118 6705 0,'0'0'4321'0,"0"0"-3161"0,0 0-16 15,0 0 73 1,0 0 215 0,0 0-344-16,0 0-392 0,0 0-128 15,99-68-143-15,-75 48-185 0,0 4-120 16,-5-1-112-16,2 6 0 15,-8 0-8-15,-1 7-441 0,-11 4-1055 16,4 0-2305 0,-5 0-3672-1</inkml:trace>
  <inkml:trace contextRef="#ctx0" brushRef="#br0" timeOffset="139321">4281 8969 6569 0,'0'0'6273'0,"0"0"-4272"15,0 0-185-15,0 0-776 0,-7 0-512 16,7 0-528-16,0 0-848 15,0 0-4425-15</inkml:trace>
  <inkml:trace contextRef="#ctx0" brushRef="#br0" timeOffset="139476">4457 8918 6873 0,'0'0'5761'0,"0"0"-4937"15,0 0-624-15,0 0-16 0,0 0-184 0,0 0-2288 16,0 0-4097-16</inkml:trace>
  <inkml:trace contextRef="#ctx0" brushRef="#br0" timeOffset="139607">4715 8789 9153 0,'0'0'4097'0,"0"0"-3208"32,0 0 79-32,0 0-384 15,0 0-584-15,0 0-728 0,0 0-4849 16</inkml:trace>
  <inkml:trace contextRef="#ctx0" brushRef="#br0" timeOffset="139766">4715 8789 10842 0,'152'-52'4105'0,"-152"52"-2633"0,0 0-120 16,0 0-744-16,0 0-408 16,0 0-200-16,0 0-1320 15,-3 0-4177 1</inkml:trace>
  <inkml:trace contextRef="#ctx0" brushRef="#br0" timeOffset="140488">3426 9782 2616 0,'0'0'6561'16,"0"0"-4264"-16,0 0-433 15,0 0-55-15,0 0-257 0,-1 0-776 16,1 0-552-16,0 0-216 16,0 0 0-16,19 0-8 46,2 0-840-46,-6-5-3849 0</inkml:trace>
  <inkml:trace contextRef="#ctx0" brushRef="#br0" timeOffset="140644">3701 9703 7241 0,'0'0'2841'16,"0"0"-2145"-16,0 0-72 16,0 0 16-16,0 0-256 0,0 0-384 0,0 0-352 15,0 0-2304-15,137-54-3050 16</inkml:trace>
  <inkml:trace contextRef="#ctx0" brushRef="#br0" timeOffset="140756">4013 9559 3672 0,'0'0'2417'0,"0"0"-273"16,0 0-847-16,0 0-449 31,-4073 0-520-31,8146 0-328 0,-4073 0-216 16,0 0-2585-16</inkml:trace>
  <inkml:trace contextRef="#ctx0" brushRef="#br0" timeOffset="140891">4240 9391 7073 0,'0'0'2673'0,"0"0"-1609"0,0 0-224 16,0 0-520-16,0 0-320 0,12-6-744 15,2-3-1401-15,1 1-1839 0,1 1-209 16</inkml:trace>
  <inkml:trace contextRef="#ctx0" brushRef="#br0" timeOffset="140990">4413 9306 3512 0,'10'-2'1553'15,"-9"0"-417"-15,9 0-288 0,-2-5-608 16,0 1-240-16,-1-1-1520 16</inkml:trace>
  <inkml:trace contextRef="#ctx0" brushRef="#br0" timeOffset="141151">4629 9227 6633 0,'0'0'3281'0,"0"0"-1769"0,0 0-392 15,0 0-504-15,0 0-616 16,0 0-1536-16,0-11-4081 0</inkml:trace>
  <inkml:trace contextRef="#ctx0" brushRef="#br0" timeOffset="141704">4902 9184 10762 0,'0'0'3232'0,"0"0"-1447"0,0 0 127 15,0 0-631-15,0 0-881 0,0 0-360 16,0 0-40-16,0 0-1185 16,0 2-2871-16,-1 0-5579 0</inkml:trace>
  <inkml:trace contextRef="#ctx0" brushRef="#br0" timeOffset="144654">3425 10566 9177 0,'0'0'3185'15,"0"0"-1488"-15,0 0-665 16,0 0 136-16,0 0-200 0,0 7-368 16,1 12-408-16,9 7-184 15,1 6 104-15,7 6-40 16,3 11-16-16,2 6 64 15,6 16 32 1,5 25 121-16,3 30-1 0,-2 23-176 16,2-11 72-16,-11-28-72 0,-5-34 64 15,-8-22 24-15,5 5-16 16,0 1 112-16,-2 0-16 15,-2-14-24 1,-2-12-88-16,-7-14-72 31,-4-10-8-31,-1-7-8 0,0-3-64 0,-1-51-440 0,-16-3-1737 16,-2-8-4200-16</inkml:trace>
  <inkml:trace contextRef="#ctx0" brushRef="#br0" timeOffset="146089">3541 10678 6529 0,'0'0'4193'15,"0"0"-3145"1,0 0 40-16,0 0 353 15,0 0-25-15,0 0-200 0,0 0-328 16,0 0-272-16,53-54 9 16,-33 37-121-1,4 2-80-15,3-4-224 0,2 2 40 0,2-2-64 31,3 4-16-31,3-3-80 16,5-1 8-16,2 2-24 0,4-4 32 16,5 2 16-16,6-4-8 15,4-1 32-15,3-2 16 16,3-2-32-1,7-4-24-15,2 2 0 16,2-2-48-16,3 1-40 16,1 1 48-16,-4 2-56 0,-2 3 0 15,-4-1-8-15,-7 3 8 0,-3 1 64 16,-11 3-64-16,6-2 0 15,-3 1 0 1,-1 2 0-16,5-2 8 16,-4 3 56-16,-1-2-56 15,2 1 96-15,-4 0-88 0,0 0-8 16,-1 2 8-16,-4-2-8 0,4 2-8 15,-3 0 0-15,1-1 16 16,-5 4-8 0,2-1 32-16,-4-1-40 15,1 4-16-15,-4-4 16 16,2 0 24-16,2-2 24 0,-2-2-24 15,1-2-24-15,4 1 0 16,-3-1 0-16,1 2 0 16,-3-1 0-1,2 4 0-15,1 0-16 16,0 2 16-16,-3 0 0 0,0-2-8 15,0 0 8-15,-2 0-8 16,1-4 8-16,-2-1 0 16,1 2 8-16,2-2-8 0,-2 4 0 31,2-2 0-16,-1 4 0-15,1 0 0 0,-4 4 8 0,0-2 0 16,-3 3-8-16,-4 1 8 16,-5-2-8-16,-4 3 0 15,-4 2-8-15,-5 3-24 0,-7 1 32 16,-2 2 8-1,-4 0-8-15,0 0 48 16,0 0-40-16,0 0 328 0,0 0 8 16,0 0-112-16,0 0-87 15,0 0 23-15,0 0-168 16,0 0 0-16,0 0-8 15,3 5-72-15,2 13 80 16,1 10 8-16,1 9 0 16,2 7 0-16,-1 8 0 0,4 8-8 15,2 4 8-15,1 2 24 16,1 2-24-16,2 0-16 15,1-2-8-15,2 1-48 0,0 1 104 32,2 2-88-32,-1-2 96 15,2 3-96 1,1-3 48-16,-3-4-8 0,1-2 8 0,-1-3-8 15,-2-3 8-15,2-7 0 0,-5 4 0 32,2-6 0-32,-1 2 0 15,-2 0 48-15,2-2-48 16,1-2 0-16,-4-2 24 0,1-1-8 15,-2-5-32-15,-1-5-16 16,-2-5 32-16,1-6 0 0,-6-7 56 16,-4-6-56-1,1-4 8-15,-1-2-8 16,-2 0 8-16,0-2 0 15,0 0 104-15,0 0-56 0,0 0-48 16,0 0 0-16,0 0-8 16,0 0-8-16,0 0-64 15,0 0 64 1,0 0-72-16,0 0-176 0,-7-8-841 15,-19-5-599-15,1 4-2409 16,-1 3-7265-16</inkml:trace>
  <inkml:trace contextRef="#ctx0" brushRef="#br0" timeOffset="147996">3778 12136 6953 0,'0'0'2625'0,"0"0"-1641"0,0 0-344 0,0 0 472 15,0-2 8-15,0-2-351 16,10-2 39-16,5-5-16 0,6 0 152 16,4-4-152-16,6-2 0 31,3-4-47-31,6 0-137 15,6-3-240-15,2-1-80 0,4-1-40 16,6 0 128-16,0 0-40 0,7-4-152 16,-1 1 24-16,4-4-72 15,5 1-8-15,3-1-16 31,3 1-8-31,-3 2-88 0,0 4-8 16,1 1 56-16,-7-1-56 16,5-1 128-16,-5-1-80 0,1 2-8 15,0-2-32-15,-2 2 56 16,2 0-24-16,-1 0-40 15,-2 4 0-15,-5-2 0 0,0 4-8 32,-2 0 0-32,-4 1 8 0,2 2-8 15,1 0 0-15,-3 0 0 0,-2 2-48 16,1 0 48-1,-3 2 8 1,1 3-8-16,-3 1-8 16,1 0 8-16,-2-1-8 15,7-1 16-15,-3-2-8 0,5-3 0 16,0 0-8-16,0 0 0 0,-1-2 0 0,-5 1 8 15,-1 0-8-15,-1 3-8 32,-2 0-56-32,-7 4 72 15,0 2 0-15,0 2-16 0,0-2 16 16,-4 0 56-16,4-3-56 15,-3-2 0-15,-3-1-144 0,-1-2 144 32,-6 0 0-32,0 2 0 15,-9 4-16-15,-4 1 8 0,-5 5 0 16,1 2 0-16,-6 0-8 15,2 0-32 1,-3-1 48-16,6-3 0 0,4-2 8 0,-1-3-8 16,4 2 0-16,0-3 0 15,0-1 0-15,3 5 8 0,-2-1-8 31,-1 2 0-31,1 1-72 16,-8 2 56-16,4 0 8 0,-4 2 0 16,1-1 8-16,-3-1 64 0,6-1-64 15,-1-1 0 1,2 0-48-1,-3 2 104-15,2 0-56 0,-7 1 8 16,-2 3-8-16,-2 0-80 16,-4 0 80-16,-10 0-8 0,-14 1-160 15,-15 11-2384-15</inkml:trace>
  <inkml:trace contextRef="#ctx0" brushRef="#br0" timeOffset="149351">3893 11079 5601 0,'0'0'2072'15,"0"0"-592"-15,0 0-423 0,0 0 55 16,0 0 88-16,0 0-280 15,-5 0-456-15,2 0 1 0,3 0-201 32,0 0-80-32,0 0 40 0,-2 0 0 15,2-4-48-15,0 0 256 16,-1 2 32-16,1 0 32 0,-2 2-72 15,2 0-200 1,0 0-144 0,0 0-72-16,0 0-16 0,0 0 8 15,0 0-72-15,0 0 72 16,0 0-8-16,0-2 8 0,0 2 0 15,0-4 8 1,0-2 88-16,0 0 0 16,0-3 32-16,0 4-120 15,0-1 8-15,0 4-8 0,0 2 176 16,0 0-24-16,0 0 88 15,-3 0 209-15,3 0 127 16,0 13-288-16,0 14-288 0,0 7 8 31,0 5 56-31,0 0-72 0,0-5-16 16,0-6 8-16,0-11 0 15,0-7 0-15,0-6-184 16,0-4-312-16,0 0-457 0,0-10-751 16,0-16 296-16,0-10-97 31,0-7 25-31,5-1 712 0,-2 0 584 15,5 4 192-15,-5 6 480 16,0 8 464-16,2 10 64 16,-3 7-71-16,0 7 63 0,4 2-560 0,4 0-224 15,3 7 240 1,8 9 0-1,-2 6 72-15,4 2-88 0,-1 2 120 16,-2 2-279-16,-3 0 7 16,-5-4-80-16,-1-3-40 15,-3-6-152-15,-8-2 120 0,0-4-64 16,0-1 8-1,0 0-80-15,-6-1-256 16,-9-5-320-16,-6-2-17 0,-5 0-199 16,-1 0 88-16,-4-11 176 15,4 1 232-15,7 1 296 16,9 0 24-16,4 7 248 0,7-2 112 31,0 2 8-31,0-2-216 0,0-4 48 16,15 1 104-16,4-2-64 15,1 1-160-15,-2 0-56 16,6 0-48-16,3 2-424 0,-1 0-2192 15,-7 4-7234-15</inkml:trace>
  <inkml:trace contextRef="#ctx0" brushRef="#br0" timeOffset="149702">4193 10929 6425 0,'0'0'4393'0,"0"0"-2825"16,0 0-336-16,0 0-79 16,0 0-209-16,0 0-88 0,0 0-264 31,0 104-296-31,5-78-112 15,2-4-168-15,-2-2-32 0,-2-6 16 16,2-2-280 0,-4-8-1080-16,-1-4-1257 0,0 0-631 0,0-10-2602 15</inkml:trace>
  <inkml:trace contextRef="#ctx0" brushRef="#br0" timeOffset="150049">4213 10916 3472 0,'0'0'2137'0,"0"0"-113"15,0 0 17-15,0 0-361 0,0 0-208 16,0 0-360-16,0 0-279 31,64-53-249-31,-54 53-104 0,-3 11 160 16,-4 6-48-16,-2 4 0 0,-1 4-216 15,0-3-208-15,0-5-64 16,-1 0-96-16,-4-9-8 0,0-4-80 15,5-3-144 1,0-1-104 0,0 0-432-16,0 0-24 0,5 0 432 15,5 0 264-15,1 0 88 16,0 0 48-16,-1 5 144 0,-4-1 240 15,-4 0 0 1,-2 2 272-16,0 4 32 16,0 2-127-16,-2 4-353 15,-9-2-256-15,1 0-48 16,-1-1-1009-16,3-8-1103 0,6-3-3377 15</inkml:trace>
  <inkml:trace contextRef="#ctx0" brushRef="#br0" timeOffset="150329">4518 10827 8665 0,'0'0'2385'31,"0"0"-209"-31,0 0-351 15,0 0-401-15,0 0-560 0,0 0-288 16,0 0-184-16,-79 51-152 16,76-34-112-16,3-4-120 0,0 2 0 15,0-3-8-15,3-3 0 16,5 0 0-1,2-3 0-15,-2-2-8 16,5-4-72-16,4 0 72 0,3 0-288 16,12-19-736-16,0 0-968 15,-1-3-3761-15</inkml:trace>
  <inkml:trace contextRef="#ctx0" brushRef="#br0" timeOffset="150562">4802 10740 912 0,'0'0'7937'0,"0"0"-5424"0,0 0-273 31,0 0 113-31,0 0-497 16,0 0-871-1,0 0-633-15,3 40-176 0,2-12-64 0,2 1-56 31,-4-3-56-31,0-5 0 0,2-4 0 16,-5-6-664-16,0-9-1065 16,0-2-1239-16,0 0-2674 0</inkml:trace>
  <inkml:trace contextRef="#ctx0" brushRef="#br0" timeOffset="150782">4794 10698 3392 0,'0'0'2153'0,"0"0"-537"0,0 0 360 15,0 0-407-15,0 0-25 16,0 0-344-16,107 5-295 0,-91 6-201 15,0 1-184 1,-3 4 16-16,-3 0 24 0,-7 0 8 0,-3 2 72 16,0 4-96-1,0 3-239 1,-13-1-257-16,-6-1-48 0,-10-1-1321 15,6-5-2472-15,7-9-2704 0</inkml:trace>
  <inkml:trace contextRef="#ctx0" brushRef="#br0" timeOffset="150963">5111 10696 5097 0,'0'0'4561'0,"0"0"-2529"31,0 0 288-31,0 0-287 16,0 0-609-16,0 0-736 0,0 0-688 16,0 0 0-16,0 0-960 15,0-2-1640-15,0 2-3426 0</inkml:trace>
  <inkml:trace contextRef="#ctx0" brushRef="#br0" timeOffset="151093">5111 10696 3728 0,'116'-18'2097'0,"-110"16"-521"16,1 2-472-16,3-4-600 0,7-6-504 15,-4 0-744 1,3-3-2560 0</inkml:trace>
  <inkml:trace contextRef="#ctx0" brushRef="#br0" timeOffset="151211">5535 10552 3880 0,'0'0'1641'32,"0"0"-681"-32,0 0-280 15,0 0-472-15,0 0-208 16,0 0-768-16,0 0-1329 0</inkml:trace>
  <inkml:trace contextRef="#ctx0" brushRef="#br0" timeOffset="151346">5826 10393 3472 0,'0'0'1377'16,"0"0"-593"-16,0 0-104 0,0 0-296 16,0 0-144-16,0 0-240 15,81-22-1552-15</inkml:trace>
  <inkml:trace contextRef="#ctx0" brushRef="#br0" timeOffset="151499">6220 10265 3608 0,'0'0'1473'0,"0"0"-1089"0,0 0-384 0,0 0-128 0,0 0-2433 15</inkml:trace>
  <inkml:trace contextRef="#ctx0" brushRef="#br0" timeOffset="151680">6695 10199 2896 0,'0'0'1040'16,"0"0"-696"-16,0 0-184 0,0 0-96 15,0 0-64-15,0 0-776 0</inkml:trace>
  <inkml:trace contextRef="#ctx0" brushRef="#br0" timeOffset="152730">5096 10315 4000 0,'0'0'7522'16,"0"0"-4889"-16,0 0-849 16,0 0-296-16,0 0-151 0,0 0-449 31,0 0-432-31,0 0-288 15,42-45-112-15,-22 40-48 0,2 5-8 16,-4 0 8 0,0 0 0-16,-1 4 0 0,-10 14 0 0,-2 8-8 15,-5 10 104-15,0 6-8 16,-5-1-88-1,-10-5 64-15,1-10-64 16,3-11 40-16,7-6-40 0,1-7-8 16,3-2 8-16,0 0-8 15,0 0 0-15,0 0-120 16,5-13 120-16,11-6 0 15,7-9-152-15,1-9-488 16,11-18-1209-16,-9 6-2152 16,0 7-3336-16</inkml:trace>
  <inkml:trace contextRef="#ctx0" brushRef="#br0" timeOffset="153038">5421 9978 8425 0,'0'0'4449'15,"0"0"-2560"-15,0 0-1 16,0 0-896-16,0 0-608 15,0 0-216-15,-24 153 72 0,24-93 217 16,0 0-65-16,12-10-104 31,6-10-168-31,3-10-112 16,0-12 40-16,-3-7 16 0,1-7-64 15,-9-4 0-15,0 0 0 16,-4-4 64-16,-3-15 56 0,-3-5-8 16,0-2-16-1,0 0 40-15,-9 2-64 16,-4 6 104-16,-3 4-168 15,3 6-8-15,-2 8-536 0,9 0-1793 16,-1 8-3840-16</inkml:trace>
  <inkml:trace contextRef="#ctx0" brushRef="#br0" timeOffset="153764">5295 10931 6361 0,'0'0'4865'0,"0"0"-3313"16,0 0-800-16,0 0-480 0,0 0-272 16,0 0-2248-16,0 0-4770 0</inkml:trace>
  <inkml:trace contextRef="#ctx0" brushRef="#br0" timeOffset="154034">4668 11468 7177 0,'0'0'3865'16,"0"0"-3617"-16,0 0-248 15,0 0-4881-15</inkml:trace>
  <inkml:trace contextRef="#ctx0" brushRef="#br0" timeOffset="154177">4387 11667 7345 0,'0'0'1568'0,"0"0"-1568"16,0 0-2776-16</inkml:trace>
  <inkml:trace contextRef="#ctx0" brushRef="#br0" timeOffset="154303">4387 11667 5369 0,'-51'-34'2528'0,"60"17"-1856"0,6 0-408 16,11-7-264-16,30-14-328 0,1 8-1296 16,-2 3-1441-16</inkml:trace>
  <inkml:trace contextRef="#ctx0" brushRef="#br0" timeOffset="154481">4810 11414 3088 0,'0'0'2129'15,"0"0"-257"-15,130-28 56 16,-85 16-199 0,-8 2-129-16,-2-2-360 0,-7-2-591 0,1-2-369 15,0-6-280-15,2-4-497 31,3-1-663-31,3 1-96 0,-2 3 376 16,4 2 592-16,-3 3 264 16,-6 4 24-1,-1 5 440-15,-3-2-72 0,8 1-320 0,-11 2-48 16,-1 0-2713-16</inkml:trace>
  <inkml:trace contextRef="#ctx0" brushRef="#br0" timeOffset="154625">5879 11043 4096 0,'0'0'1353'15,"0"0"-417"-15,0 0-96 16,0 0-816 0,0 0-24-16,0 0-3065 0</inkml:trace>
  <inkml:trace contextRef="#ctx0" brushRef="#br0" timeOffset="154763">6461 10797 7865 0,'0'0'1665'16,"0"0"-537"-16,0 0-512 15,0 0-400-15,0 0-216 0,150-32-640 16,-108 19-1849 0,0 1-1672-16</inkml:trace>
  <inkml:trace contextRef="#ctx0" brushRef="#br0" timeOffset="154876">7065 10634 3776 0,'0'0'1305'0,"0"0"-817"31,0 0-120-31,0 0-368 0,0 0-808 0</inkml:trace>
  <inkml:trace contextRef="#ctx0" brushRef="#br0" timeOffset="162372">3941 11548 568 0,'0'0'7441'0,"0"0"-4760"16,0 0-625-16,0 0-319 15,0 0-249-15,0 0-384 32,0 0-352-32,0 0-536 0,0 0-144 15,0 10-72-15,12 5 8 16,-7 4-8-16,3 3 0 0,-2 3 8 15,-1-5-72-15,1-2 128 16,-6-2-64-16,0-4 0 16,4-5-8 15,-4-3 8-31,0-1-592 0,0-3-1016 0,0 0-2497 0,0-10-3745 15</inkml:trace>
  <inkml:trace contextRef="#ctx0" brushRef="#br0" timeOffset="162854">3941 11548 7457 0,'34'-56'2601'15,"-34"56"-1649"-15,0 0-80 0,0 0-48 16,0 0-392-16,2 0-312 0,11 0-72 16,5-4 64-16,-1 2 16 15,6-2-56-15,-4 0-24 31,-2 1-40-31,0-2 32 0,-5 3-32 16,-3 2-16-16,-2 0-8 16,-4 0 16-1,-1 0 0-15,-2 0 8 0,0 0-8 0,1 0 8 16,-1 0 16-16,0 0-8 31,0 0-16-31,0 0 16 0,0 0 321 16,0 0 527-16,0 0-216 15,0 10-176-15,5 6-288 0,-3 4 168 16,3 3 0-16,-1-4-128 0,-2 0-80 15,0-4-72 1,1-2 32 0,-2-4-104-16,-1-3 0 0,4-2 0 15,-4 1 0-15,0-3 0 16,0 0-256-16,0-2-832 0,-4 0-1257 0,-4 0-2432 31,-1 0-1312-31</inkml:trace>
  <inkml:trace contextRef="#ctx0" brushRef="#br0" timeOffset="163215">3975 11691 4689 0,'0'0'2360'16,"0"0"-1080"-16,0 0 97 15,0 0-73-15,0 0-216 0,0 0-432 31,0 0-368-31,13 0 40 16,-1 0-176-16,1-5 24 16,3 1 169-16,3 0-97 0,-6 1-72 15,6 1-8-15,-6 0-112 16,0 0 56-1,-3 0 88-15,-4 0-56 0,-2 2 88 16,-1-2-64-16,-3 0 56 16,3 0-48-16,-3-7-176 15,0 2-912-15,0-1-3369 0</inkml:trace>
  <inkml:trace contextRef="#ctx0" brushRef="#br0" timeOffset="164193">4087 11601 5937 0,'0'0'2832'0,"0"0"-1087"15,0 0 71-15,0 0 17 16,0 0-385-16,0 0-384 0,0 0-168 15,0 0-16-15,0 0-231 0,0 4-289 16,0 15-232 0,13 11-128-16,5 11 104 15,1 7-104-15,3 0 0 16,1-2 8-16,-5-5 0 15,-2-9-8-15,-3-6 8 0,-7-11-8 16,-1-5 8-16,-3-3 104 31,-2-5 232-31,0-2 48 16,0 0 168-16,0 0-536 0,-7 0-24 15,-4-9-656-15,-3-7-832 16,-7-19-745-16,4 4-2048 0,4 3-1600 16</inkml:trace>
  <inkml:trace contextRef="#ctx0" brushRef="#br0" timeOffset="164605">4037 11622 496 0,'0'0'5961'0,"0"0"-3313"0,0 0-655 0,0 0-57 0,0 0-31 16,0 0-585-16,0 0-544 15,-7 9-384-15,7 4-160 0,0 4 40 16,0-1 24-1,0 0-32-15,0-6 65 16,0-3-89 0,0-1-144-16,0-3 8 0,0-3 16 0,0 0-120 15,0 0 0-15,0 0-208 16,0-12-473-16,0-6-87 0,0-4 400 31,0 1 192-31,0 4 48 16,7 2 48-16,-2 8 72 0,4 3 8 31,1 2 56-31,1 2 136 0,4 0 168 0,-4 0-16 0,0 0-32 15,1 2-160-15,1 7-64 16,12 12-88-16,-2-2-1296 31,-4 4-3561-31</inkml:trace>
  <inkml:trace contextRef="#ctx0" brushRef="#br0" timeOffset="166797">6569 9766 8385 0,'0'0'4593'15,"0"0"-3296"-15,0 0 231 16,0 0 352-16,0 0-215 15,0 0-697-15,0 0-360 16,0 0-352-16,0 0-256 16,0 0-120-16,0 3-576 0,-2-1-1649 15,-7 4-7409-15</inkml:trace>
  <inkml:trace contextRef="#ctx0" brushRef="#br0" timeOffset="170953">16023 5643 8265 0,'0'0'4969'32,"0"0"-3744"-32,0 0-441 0,0 0-328 15,0 0-256-15,-100 2 256 16,79-2 336-16,1 0 48 0,-1-4-216 15,2-2-159-15,-5-2-25 16,-4-1 8-16,-2 2-16 16,-9-1-80-1,0-2-88-15,-9-3-48 0,4 2 104 16,-3-6-120-16,5 4 128 15,2-4-248 1,4 2-32-16,4 0 8 0,1 0-8 0,2-2-40 16,0 0 0-1,-1-4 64-15,-1-1 24 16,-3-3 0-16,-2-4-32 0,2-6-56 15,4 0-8 1,1-3 48-16,1-2-32 0,9 2-16 16,3 1 0-16,4 3 8 0,6 2-8 15,6 0 0-15,0-2 0 16,0 2-8-1,0-4 0-15,6-2-72 16,6 1 80-16,-1-1 0 0,2 4-64 16,1 2 64-16,1 2-16 15,4 0-32 1,1 2 40-1,6 0 0-15,6 2-88 0,5-2 48 16,-1 0 48-16,4 2 48 16,-1 0-48-16,-2 4-8 0,0-1-8 15,3 4 16-15,-4-2 56 16,4 4-56-16,1 0 8 31,-1 6-8-31,0-2 0 0,1 5 8 16,-4 1-8-16,3 1 0 0,-3 1 8 15,-1 1 40-15,1 0 0 0,-5 0 16 16,2-2-16-16,-3 3 24 15,0-3 24 1,3-3-24 0,-5 3 24-16,1 2-88 0,1 2 56 15,-5 2-64-15,3 0-8 0,-3 0 8 16,0 0 0-16,1 8-72 0,-4 2 72 15,1 2 72-15,-1-2-72 16,-1 3 104-16,-2-4-96 16,-1-1 56-1,-5 0-56-15,3 3-8 16,-3-2 0-16,1 1 0 15,1 3 88-15,-2 2 25 0,-1 2-113 16,3-2 136-16,1 4-80 31,-5-1-48-31,1 0 56 16,0 2-56-16,-1-2 88 0,-3 0 0 15,-1 0-24-15,2 0 48 0,-5 0 16 16,-2 2 24-16,0 0 24 16,-1 3-40-16,1 0-136 31,-3 1 136-31,0 2-80 0,0 1-56 31,0-3 56-31,0 0-56 0,0-4 64 0,0 0-56 16,0-5 40-16,0 2 0 0,0-2-48 0,0 0 48 15,0 1-48 1,-3 2 8-1,-2 1-16-15,2 2 80 0,-7 3-80 16,4-2 0 0,-6 3 8-16,4-6-8 0,-3 2 72 15,1-2-72-15,2-3 48 0,-1-2-48 0,1-1 0 31,1-4 32-31,-1 2-24 16,2 1-16-16,-3-1 8 0,3 4 0 16,-5-1 56-1,1 2-56-15,-1 0 0 0,-1 2 0 16,-5 0 0-16,4 0-8 0,-7 0 8 15,3 0 8-15,-4 0 0 16,3-2 0 0,0 0 72-16,5-2-80 15,-3 1 8-15,5-6-16 16,-1-1 56-1,1 3-56-15,0-4 8 0,-1 1-8 0,-2 2 8 32,1-1 0-32,-2-2 88 0,3 1-88 15,-1 1 8-15,0-1-72 16,1-2 64-16,3-1-8 15,1-1 8-15,-2 2 0 16,4-1 0-16,-3-3 0 0,0 2 0 31,-1 0-8-31,2-2 0 0,2 0 0 0,-1-2 8 16,2 2-8-16,4-2 0 15,1 0 8 1,-4 1-8 0,4-1 8-1,-1 0 0-15,-1 2 0 0,-1-2 0 0,1 0-8 16,-1 0-80-16,0 0 80 0,0 0-8 0,3 0-40 15,0 2 56-15,-2-2-8 16,2 0 8-16,0 0 0 16,0 0 48-16,0 0-112 0,0 0 56 15,0 0-104-15,0 0 40 16,0 0-120-1,0 0-24-15,0 0-8 16,-3 0-16-16,3 0 168 16,-3 0 16-16,-2 4-64 0,-5 1-72 15,2-1 72-15,-2 2 120 31,4 0-16-31,-6-1 8 0,6-1 8 16,1 1 64-16,4-3-56 16,-1-2-8-16,2 0 8 15,0 0 8-15,0 0-8 0,0 0 80 16,0 0-16-16,0 0-16 31,0 0-8-31,0 0-40 0,0 0 0 16,0 0-8-16,0 0 0 15,0 0 48-15,0 0-48 0,0 0-256 16,-8-4-673-16,5-12-1231 0,-9-3-3033 15</inkml:trace>
  <inkml:trace contextRef="#ctx0" brushRef="#br0" timeOffset="224051">6185 2725 14523 0,'0'0'4961'0,"0"0"-3569"16,0 0-248-16,0 0 48 0,0 0-135 16,0 0-513-16,-20 0-368 15,20 6-176-15,0 14-120 0,0 17 0 16,7 16 112-16,4 13 8 15,-1 11 8-15,-2 1 48 0,-2 0-40 16,1-10 16-16,2-8-32 31,-1-13-64-31,4-13 16 16,-6-13-72-16,4-8 112 0,-2-9-88 15,3-4-24-15,7-14 120 16,3-26 96-16,10-34 384 0,-2-7-8 16,0-11-64-16,-5-2-72 15,-11 18-64 1,2-1-128-16,-4 17-72 15,-1 16-72-15,2 14-80 0,1 14-504 16,2 12-808-16,6 10-1337 16,-3 18-1808-16,-5 6-4897 0</inkml:trace>
  <inkml:trace contextRef="#ctx0" brushRef="#br0" timeOffset="224326">6472 3191 9097 0,'0'0'2329'0,"0"0"-1361"16,0 0 288-16,0 108 161 0,15-84-321 16,4-4-424-16,5-8-264 15,4-8-56-15,1-4 120 0,-3 0 72 16,-2-25 129-16,2-7 151 31,-9-7 64-31,-4-5-112 16,-8-1-96-1,-5 5 64-15,0 5-263 0,-11 6-209 0,-5 7-272 16,-4 12-168-16,9 10-1089 0,5 6-1463 15,2 10-5218-15</inkml:trace>
  <inkml:trace contextRef="#ctx0" brushRef="#br0" timeOffset="224515">6795 3078 5657 0,'0'0'6889'0,"0"0"-4704"16,0 0-513-16,0 0 512 16,0 0-759-1,0 108-601 1,0-73-360-16,0-3-328 0,0-2-136 15,0-5-64-15,0-4-640 0,0-7-1112 16,0-6-2809 0,0-8-4865-16</inkml:trace>
  <inkml:trace contextRef="#ctx0" brushRef="#br0" timeOffset="224687">6829 2826 10962 0,'0'0'5697'15,"0"0"-4257"-15,0 0-159 31,0 0-561-31,0 0-552 0,0 0-168 16,0 0-336-16,60 86-1833 16,-39-59-4024-16</inkml:trace>
  <inkml:trace contextRef="#ctx0" brushRef="#br0" timeOffset="224909">7039 2952 9538 0,'0'0'5881'16,"0"0"-3897"-16,0 0-71 15,0 0-433 1,0 0-352-16,0 0-480 16,0 0-496-16,0 0-152 0,-115 138-8 15,115-88 8-15,0-4-16 16,0-3 8-16,15-9-136 0,3-8-144 15,-1-9-248 1,6-6-320-16,14-11-624 16,-9-11-1353-16,-3-10-2224 15</inkml:trace>
  <inkml:trace contextRef="#ctx0" brushRef="#br0" timeOffset="225312">7162 3060 2712 0,'0'0'7602'16,"0"0"-5642"-16,0 0 305 0,0 0-449 15,0 0-368-15,0 0-327 16,93 28-369-16,-68-28-384 0,0 0-176 31,-4-14-72-31,0-4-32 16,0-2 8-16,-3 0-48 0,-7-2-48 15,-6-3-8-15,-5 2-8 16,0-3-40-16,-21 2-8 16,-8 1-24-16,-1 8-8 0,-4 4 32 15,1 11 16 1,1 0 40-1,3 9-96-15,5 17 88 0,3 10 8 0,1 6-8 16,9 4-32-16,0 2 48 16,4-3 8-16,7-4 64 15,0-7-72-15,0-4 16 16,15-5-16-16,3-8 144 15,3-4-40 1,6-7-88-16,2-4 56 0,2-2-64 0,4-4-8 16,11-23-632-16,-9 5-2081 15,-7 1-6601-15</inkml:trace>
  <inkml:trace contextRef="#ctx0" brushRef="#br0" timeOffset="226480">4424 3216 4705 0,'0'0'9049'0,"0"0"-7056"15,0 0-881-15,0 0-184 0,0 0-136 16,57 7 329-16,1-7 175 16,15 0-320-16,12 0-320 0,4 0-144 15,2-11-175-15,-1 3-1 16,-8 1-104-1,-4-1-232-15,-7 1 8 16,-3 1 112 0,-9 4-112-16,-5 0 56 0,-11 0-64 0,-2 2-40 15,-11 0 40-15,-4-2-240 16,-6 0-433-16,1-1-711 15,0-16-368-15,0 4-2025 16,-8-2-2784-16</inkml:trace>
  <inkml:trace contextRef="#ctx0" brushRef="#br0" timeOffset="226739">5463 2950 7041 0,'0'0'6457'0,"0"0"-4416"16,0 0-625-16,0 0-480 0,0 0-512 31,0 0-120-31,0 0 385 16,0 0-321-16,118 42-200 15,-80-22 8-15,-2 1 32 0,-5 0-88 16,-4-1-72-16,-6-2-48 15,-8 0 16 1,-7 1 96-16,-6-2 216 16,0 3 264-16,-8 5 80 15,-24 5-320 1,-45 19-352-16,4-6-752 15,-5-7-3545-15</inkml:trace>
  <inkml:trace contextRef="#ctx0" brushRef="#br0" timeOffset="227703">3394 3120 6993 0,'0'0'4129'15,"0"0"-2313"-15,0 0 289 16,0 0-345-16,0 0-336 0,0 0-287 16,-110-54-329-16,86 54-328 15,1 0-256 1,1 18-56-16,2 8-16 15,9 10-136-15,0 4-16 0,1 5 0 16,10 0-8-16,0-4 8 16,0-5 0-16,0-6-48 0,10-4 48 15,3-6-8-15,4-6 0 16,6-4-200-1,1-8-496-15,25-2-1257 16,-7-18-2608-16,-7-4-3552 0</inkml:trace>
  <inkml:trace contextRef="#ctx0" brushRef="#br0" timeOffset="228123">3559 3100 10402 0,'0'0'4793'0,"0"0"-3281"0,0 0-176 16,0 0 49-16,0 0-441 15,0 0-272-15,0 0-168 16,0 0-312-16,-104 46-144 0,90-12 24 16,6 2 32-1,0 1-88-15,8-7-16 16,0-5 0-16,0-4-8 0,5-7-56 15,6-6-40-15,3-4-32 16,3-4 16-16,2 0-80 16,4-4 104-16,1-16 0 15,0-5-128 1,3-7-64-16,-7-2-272 0,-9-2 120 15,0 2-16-15,-7 2 216 0,-4 4 160 16,0 8 80-16,0 8 400 16,-4 4 160-16,0 4 32 15,0 4 40 1,1 0-200-16,3 0-160 15,0 4-272-15,0 16-112 0,0 12 104 16,7 5 8-16,9 4-8 16,5 1-704-16,5 9-304 15,-4-11-1305-15,-4-8-3424 0</inkml:trace>
  <inkml:trace contextRef="#ctx0" brushRef="#br0" timeOffset="228611">3812 3001 4961 0,'0'0'8761'0,"0"0"-6304"15,0 0-1105-15,0 0-408 16,0 0-255-1,0 0-329 1,18 43 80-16,-8-13 40 0,-1 4-128 16,3 6-128-16,-6 1-48 15,4-1 16-15,-4-2-104 0,-1-5-80 16,-2-4 56-16,-3-9-56 0,0-6 40 31,0-7 16-31,0-2 80 16,0-5 240-16,0 0-104 0,-6 0-112 15,-2 0 40-15,-2 0-208 16,4-7 8-1,3-2 96 1,3-5-104-16,0-6-80 0,0-6-72 16,9-6 64-16,12-6 16 0,3-2 72 15,4-3 32-15,-2 3-24 16,3 2 24-16,-5 3-32 0,-1 8-64 15,-6 5 56-15,-4 5 8 16,-3 8 0-16,-2 5 0 16,-8 2 8-16,0 2-64 0,0 0 16 31,0 0-1232-31,-6 13-2745 15,-7 2-9354-15</inkml:trace>
  <inkml:trace contextRef="#ctx0" brushRef="#br0" timeOffset="230480">4554 2453 3512 0,'0'0'10194'0,"0"0"-7537"31,0 0-1177-31,0 0-111 0,0 0-337 16,0 0-584-16,0 0-448 15,0 25-32-15,0 3-32 16,8 9 64-16,-5 5 48 0,2 0 88 15,-4-2-16-15,-1-4-16 32,4-6 16-32,-4-5-40 0,0-8-32 0,0-7-40 15,0-1 40-15,0-7-40 16,0 0 56-16,0-2-16 15,0 0-40-15,0 0 64 0,1 0-72 16,4 0-48 0,1 0-104-1,7 0-176-15,5 0 240 0,5 0 16 16,4-6 8-16,-1-5 64 0,5-1 0 15,-5 3-8-15,-2-4 8 16,-5 1 0-16,-1 0 136 0,-7 2 256 31,-1 0 168-31,-4-4 264 16,-4-2 177-16,1-4-105 15,-3-4-232-15,0 0-176 0,0-4-104 16,0-2-144-16,-5-2-176 0,-6-2-64 16,5 4-544-16,1 6-808 31,5 5-1457-31,0 11-4776 0</inkml:trace>
  <inkml:trace contextRef="#ctx0" brushRef="#br0" timeOffset="231069">4870 2451 4240 0,'0'0'10651'0,"0"0"-8483"16,0 0-1520-16,0 0-272 0,0 0-232 15,23 0 24-15,-1-5-48 0,1-1-56 16,-2 0-64-1,-5 1-40 1,-3 1-352 0,-5 2-200-16,-6 2-128 0,-2 0 400 0,0 0 320 15,0 0 936-15,0 0 136 0,-5 0-135 16,-8 0-105-16,3 4-144 0,4 3-104 31,-1 3-176-31,4 5-264 16,0 7-144-1,3 3-8-15,0 9-40 0,0 7 48 0,0 1 0 16,0 0 0-16,0 2 8 15,0-4 0-15,0-1 40 0,0-7-40 32,0-11-8-32,0-4-8 15,0-8-32-15,-5-5 40 0,-1-2 96 31,-6-2 40-31,-1 0-48 0,-1 0 40 0,-6-2-8 0,9-4 16 16,0 1 80-16,3 1 56 31,8 0-176-31,0 4-96 16,0-5-56-16,0 1-168 0,16-2 104 15,3-3 72-15,7-2 48 16,2-1-16-16,1 3 8 0,0 1 8 16,0 1-8-16,-5 5 8 15,-5 0-16 1,-4 2-32-16,-4 0 48 15,-4 0-16-15,-3 0 8 0,-4 0-208 16,0 4-1200-16,-14 7-4065 16</inkml:trace>
  <inkml:trace contextRef="#ctx0" brushRef="#br0" timeOffset="251099">427 13919 13754 0,'0'-2'3185'16,"0"2"-1585"-16,0 0-415 0,0 0 215 15,0 0-256-15,0 0-424 16,0 0-408-16,0 0-216 0,0 0-96 31,5 5 0-31,7 10-192 16,4 8 192-16,3 11 0 15,2 11 104-15,0 9 65 0,0 5-9 16,-2 0-64-16,-2-3-48 15,0-3-48 1,-2-8-64-16,1-6 56 0,-3-9 0 16,-2-8 0-16,-1-10 0 15,-4-4 8-15,1-8-48 16,-1 0-64-16,6 0 56 0,1-26 56 15,4-18 104 1,1-20 192-16,0-17 232 16,-2-5-72-16,-5 2-40 0,-4 10-104 15,-4 15 16-15,-3 16-56 16,0 15-128-16,0 11-72 15,0 9-72-15,0 6-32 0,0 2-464 32,0 0-704-32,0 38-1097 0,0 1-2928 15,0-3-3009-15</inkml:trace>
  <inkml:trace contextRef="#ctx0" brushRef="#br0" timeOffset="251387">802 14154 1384 0,'0'0'11058'0,"0"0"-8641"0,0 0-977 15,0 0 88-15,0 0-103 16,0 111-713-16,10-92-120 0,4-8-160 16,7-3-168-16,-1-5-16 15,2-3 72-15,2 0-40 0,-4-13-56 16,2-9 120-1,-5-8 8-15,-4-4 113 16,-1-4-57-16,-12-2-112 16,0 4 40-16,0 1 48 0,-24 10-160 15,2 5-128 1,-3 14-96-1,1 6-176-15,6 12-792 0,10 38-1377 0,3-4-2544 16,5-5-4689 0</inkml:trace>
  <inkml:trace contextRef="#ctx0" brushRef="#br0" timeOffset="251587">1101 14133 6665 0,'0'0'6785'0,"0"0"-4584"31,0 0-545-31,0 0-103 0,0 0-729 0,0 0-520 0,0 0-32 15,0 0-120-15,42 85-152 0,-31-60-24 32,0 1-144-32,-6-5-616 15,-3-8-865-15,-2-2-1351 16,0-11-3698-1</inkml:trace>
  <inkml:trace contextRef="#ctx0" brushRef="#br0" timeOffset="251785">1044 13887 9994 0,'0'0'6329'16,"0"0"-4329"-1,0 0-255-15,0 0-265 0,0 0-744 16,0 0-736-16,0 0 0 15,0 0-8-15,57 24-344 0,-15 8-736 16,-12-4-1337-16,4-3-5264 16</inkml:trace>
  <inkml:trace contextRef="#ctx0" brushRef="#br0" timeOffset="252201">1459 13902 10338 0,'0'0'4297'15,"0"0"-1945"-15,0 0 65 0,0 0-817 16,0 0-784-16,0 0-456 15,-105 56-232-15,88-18-120 32,2 7 0-17,4-1-8-15,3 0 0 0,8-6 0 16,0-4-48-16,0-6 40 15,8-3 0-15,6-6-48 0,4-4-16 0,5-8 56 16,-1-7-376-16,7 0-240 16,0-17-360-1,9-32-1161-15,-5 4-2088 0,-13 2-3160 0</inkml:trace>
  <inkml:trace contextRef="#ctx0" brushRef="#br0" timeOffset="252682">1566 14058 8913 0,'0'0'2457'15,"0"0"-1569"-15,0 0 496 0,0 0-63 16,0 0-169-16,0 0-272 31,0 0-368-31,132 3-248 16,-103-17-112-16,2-4 24 0,-5-4-56 15,1 0-72 1,1-3-48-16,-9 4-112 0,-1 1-152 0,-7 1 16 16,-6 2 96-16,-5 2 104 31,0 2 48-31,-6 3 8 0,-15-1 96 15,-2 5 272-15,-6 2-32 0,-2 4 48 16,1 0 121-16,1 0-105 16,-2 6 80-16,5 9-72 0,0 2 216 15,2 4-192-15,3 0 32 16,8 1-128-1,2 1 0-15,3-1-128 16,4-1-80-16,4 4-136 0,0-1-8 16,5 2 8-16,13 0-16 31,-2-4 8-31,4 0 8 0,-1-3 0 15,4-6 0-15,-1-1 0 16,2-2 0-16,1-2-8 16,2-4-32-16,-3-4-104 0,5 0-136 15,-4 0-400-15,4-19-784 0,-7-4-2697 16,-6 3-7409-1</inkml:trace>
  <inkml:trace contextRef="#ctx0" brushRef="#br0" timeOffset="254569">983 14606 9193 0,'0'0'2969'15,"0"0"-1080"-15,0 0-89 16,0 0-248-16,0 0-544 0,0 0-239 16,0 0-249-16,0 0-208 15,0 0-72-15,0 0-16 16,0 6-48-1,0 5 16-15,0 0 48 16,0 6 104-16,0-2-104 16,0 2-112-16,0 0 64 0,0-2-56 15,0 0-56-15,0 0 48 16,0 0 32-16,0 6-32 0,0 1-40 31,0 3-40-31,0 8-48 16,0 3 0-16,0 2 8 0,0 0-8 15,0-2 0-15,6-4 0 16,-6-4 0-16,5-5 0 15,-2-3 0-15,-3-6 8 0,4-2-8 16,-4 0 0-16,0 1 0 31,0 2 0-31,0 2 0 0,0 2 0 16,0-1-48-16,0 0-40 0,0-4 16 15,0-2 24-15,0-4 48 16,0-2 8-16,0-1-8 16,0-4 8-1,0-1 8-15,0 2-8 16,0-2 40-16,0 0-40 0,0 0-8 15,0 0 8-15,0 0-8 0,0 0 8 16,0 0-8-16,0 0 40 16,0 0-32-1,0 0-8-15,0 0 8 16,0 0-8-16,0 0 0 15,0 0-8 1,0 0 8-16,0 0 8 0,0 0-8 0,0 0 8 16,0 0-8-16,0 0 0 0,0 0 0 31,0 0 8-31,0 0 64 15,0 0 0-15,0 0-8 0,0 0-16 16,0 0 32-16,0 0-16 16,0 0-16-16,0 0-48 15,0 0-56-15,0 0 8 0,0 0-32 16,0 0 8-16,5 0 64 31,9 0 8-31,2 0 0 0,4 0 0 16,2-3 8-16,4-2-8 15,0 1 8 1,0-2 0-16,3 2-8 0,1 0 8 0,1-2 0 15,0 1-8 1,3-2 8-16,-2 1-8 16,0-2 0-16,-3 2-8 0,-3 0 8 15,-3 0 0 1,-4 2 0-1,-3 0-8-15,-4 2 0 0,-3 2 0 16,-5 0 0-16,0 0 0 0,-4 0 8 16,0-2 0-16,0 2 8 15,0 0 88-15,0 0-96 0,0 0-160 16,-4 0-528-16,-8 0-1224 15,4 0-3761 1</inkml:trace>
  <inkml:trace contextRef="#ctx0" brushRef="#br0" timeOffset="255417">1411 15086 7633 0,'0'0'4985'15,"0"0"-2792"-15,0 0-105 16,0 0-111-1,0 0-657-15,0 0-360 0,0 0-360 16,-11 0-208-16,11 0-96 16,0 0-112-16,0 0-104 0,0 0-72 15,0 0 0-15,0 0-16 16,0 0 8-16,0 0-8 15,11 2 8 1,3-2 40-16,3 2 32 16,0-2-56-16,3 2-8 15,-1 1 48-15,0-1-48 0,1 2 0 16,2 0-8-16,1 1 0 15,-4 1 8 1,4 0-8-16,-4 0 16 16,-2-1-8-1,0 0-8-15,-2 1 8 0,-2 0 8 0,-5-2-8 16,2 0-8-16,-6-1 8 15,-2-1-8-15,0-2 8 0,-2 2-8 32,0-2 16-32,0 0 32 15,0 0-40-15,0 0 96 16,0 0-40-16,0 0-56 0,0 0 0 0,0 0 64 15,0 0-16-15,0 0 17 16,0 0-1-16,0 0 72 16,0 0 72-16,0 0 0 15,0 0 24 1,0 2-64-16,0 3-112 15,-7 1-64 1,1 0 0-16,-6 4-8 0,3 0 8 0,-7 6 0 0,-2 0-8 16,-2 6-64-16,-5 0 64 15,-3 2-8 1,2-1 8-16,-1-6 0 15,7 0 8-15,1-8 0 16,8-3 0 0,3 0 8-16,1-3-8 0,6-3 0 0,1 0-8 0,0 0-200 15,0 0-897-15,0-9-1463 31,0-1-4530-31</inkml:trace>
  <inkml:trace contextRef="#ctx0" brushRef="#br0" timeOffset="257646">1934 14992 10746 0,'0'0'2584'0,"0"0"-951"15,0 0-177-15,0 0-168 0,-16 0-175 16,16 0-465-16,0 0-384 15,0 0-168-15,0 3-40 16,0 11 40-16,0 6 248 0,0 9 360 31,0 7-160-31,5 5-72 16,-2 4-120-16,-1-1-144 0,-1-4-56 15,4-2-56-15,-5-8-48 0,2-3-40 32,1-10 40-32,-1 0-48 15,-2-8 0-15,1-3 48 0,-1-2 24 16,0-1 56-16,0-3 8 15,0 2-15-15,0-2-121 0,0 0-65 16,0 0-1159-16,0 0-1616 0,0 0-4658 16</inkml:trace>
  <inkml:trace contextRef="#ctx0" brushRef="#br0" timeOffset="257863">2126 15312 11626 0,'0'0'2681'0,"0"0"-1145"16,0 0 264-16,0 0-95 0,0 0-729 15,0 0-208-15,0 0-168 16,0 4-312-16,0-2-216 0,0 3-72 31,0 12-664-31,0 0-1584 16,0 0-7643-16</inkml:trace>
  <inkml:trace contextRef="#ctx0" brushRef="#br0" timeOffset="258815">1831 15824 9073 0,'0'0'4641'0,"0"0"-2816"0,0 0-201 0,0 0-112 16,0 0-447-16,0 0-601 15,0 0-56-15,11-8 56 16,4 5-120-16,4-1-48 16,4 0-104-16,1 2-72 15,3 0-56-15,-1 2-56 16,2 0 0-16,-7 0 64 0,0 0-56 15,-10 0-8 1,-3 0-8-16,-5 4 8 16,-3 7 96-16,0 4 168 15,-6 10-16-15,-15 9-136 0,-2 2-48 16,-3 2-64 15,-1-2 0-31,1-3 0 0,3-8 0 0,2-3 0 16,7-3-8-16,3-6 0 15,-1 0 0-15,7-5 0 16,-1-5 8-16,4 1 0 0,2-2-8 15,0-2 8-15,0 2 48 16,0-2 0 0,0 0-48-16,0 0 8 15,0 0-8-15,0 0-8 16,0 0-48-16,5 0-56 0,10 0 104 15,6 0 0-15,0 0 96 0,6-4-24 16,-3-3-16 0,1-1 41-16,-1-1-33 15,-2 1-16-15,-5 4-40 16,-3 0 8-16,-6 1-8 15,-5 3 0-15,1 0 56 0,-4 0 32 16,0 0-96-16,0 0-329 0,0 0-1039 16,-4 2-3393-16,-4 3-7353 15</inkml:trace>
  <inkml:trace contextRef="#ctx0" brushRef="#br0" timeOffset="259553">2310 16108 7665 0,'0'0'5881'16,"0"0"-3824"-16,0 0-377 15,0 0-39-15,0 0-625 0,0 0-576 16,0 0-232-1,0 0-136-15,0 0-24 0,0 0-48 0,0 0 0 16,0 0 0-16,0 0-8 31,0 0-48-31,0 0-8 0,0-2 56 16,0 0-64-16,0-2 64 15,2 3 0-15,1 1-8 32,-3 0 8-32,2 0 8 0,-2 0 0 0,0 0 72 0,0 0 152 31,0 0 72-31,0 1-136 0,0 3-104 15,0-2 32-15,0 0-8 16,-2-2 72-16,2 0-56 0,-3 0-32 16,3 0-16-16,0 0-48 31,0 0-16-31,0 0-32 0,0 0-24 15,0 0 0-15,0 0 64 0,0 0 0 16,0 0 0-16,0 0 8 16,0 0 0-16,0 0 0 0,-2 0 0 15,-4 6-544-15,-1 3-1216 16,1-1-8106-16</inkml:trace>
  <inkml:trace contextRef="#ctx0" brushRef="#br0" timeOffset="299728">2775 13455 5513 0,'0'0'4041'16,"0"0"-1257"-16,0 0-95 15,0 0-593-15,0 0-584 16,0 0-383 0,0-2-209-16,0 2-184 15,0 0-152-15,0 0-120 0,0 0 88 16,-3-1 57-16,-8 1-225 15,-5 0-224-15,-7 0-112 16,2 0-40-16,-5 5-8 0,1 14-8 31,2 4-40-15,4 7 0-16,2 4-16 0,8 9-8 0,7 1 24 15,2 4-8-15,0-2-8 16,5 0 56-16,9-6-40 31,1-6 40-31,4-4-40 0,-6-7-216 16,5-6-233-16,-2-6-71 15,0-5-72-15,-3-6-56 0,3 0-16 0,-1-4 200 16,1-19-32-16,3-5 200 16,4-6 144-16,-5 0-121 15,6 2 105-15,-5 10 120 16,-1 6 24-1,0 11-56-15,-3 5 56 16,-1 0 72-16,-1 1 0 0,-2 9 64 0,-4 0 64 16,-1-4-32-16,1 1-88 15,-1-6-8-15,-6-1 8 16,5 0 0-1,1 0 0-15,-6-3 0 16,0-16 0-16,0-3-8 16,0-4-56-1,0 0-392-15,-4 8-168 0,0 6-160 0,4 7 344 16,0 5 192-16,0 0 24 0,4 7 216 31,12 9 0-31,-3 2 96 31,1 0 160-31,1 2 40 16,-7-3 56-1,-3-4-88-15,1-1 32 16,-6-5-72-16,0-5-96 16,0-2-64-16,0 0 16 0,0-4 96 15,3-17-104-15,5-5-72 16,0-4 0-16,5 2-72 0,0 5 56 0,2 12-32 31,-2 5 40-31,0 6 8 0,-2 0 96 0,0 14 304 16,-4 6-48-16,-2 4-15 0,-4 4-185 15,4-4-152-15,-5-2-393 16,0-4-1103-16,0-6-2577 0,0-8-3104 15</inkml:trace>
  <inkml:trace contextRef="#ctx0" brushRef="#br0" timeOffset="299900">3192 13664 6849 0,'0'0'3241'16,"0"0"-529"-16,0 0-687 15,0 0-577-15,0 0-264 0,0 0-392 16,115-77-464-16,-102 70-232 16,0 1-96-16,-2 0 0 15,-1 3-528 1,-2 1-768-16,-3 2-712 15,-5-2-857-15,0 2-1432 0,0-2 8 16</inkml:trace>
  <inkml:trace contextRef="#ctx0" brushRef="#br0" timeOffset="300362">3336 13497 3104 0,'0'0'3169'0,"0"0"792"0,0 0-929 31,0 0-327-31,0 0-657 16,0 0-791-16,0 0-809 0,0 0-304 16,0 0-80-16,0 0-56 15,-26 98 72-15,29-68-72 16,-1-7 0-16,3-7-8 0,0-8-48 15,-1-6-632 1,3-2-353-16,1-6-87 16,3-14 448-16,1-8-16 0,0-3 88 15,3 1 120-15,-2 7 208 16,5 8 136-1,-7 10 88-15,2 5 48 16,1 2 504-16,-2 16-96 16,1 3 144-1,-4 0-16-15,1-4-240 16,0-4-160-16,1-7-128 0,-3-6 8 15,3 0-8-15,-4-6 40 16,1-15-48-16,0-3-48 16,-5 1-176-16,2 1-24 0,-3 3 48 15,1 9 40 1,3 8-8-16,-4 2 56 0,1 0 112 0,4 12 56 15,-6 5 88-15,3-4 32 32,-1 0-88-32,2-5-80 0,1-6-8 15,5-2-728-15,1-14-1377 16,-3-10-1792-16,1-6-1480 0</inkml:trace>
  <inkml:trace contextRef="#ctx0" brushRef="#br0" timeOffset="300554">3690 13215 4809 0,'0'0'2288'31,"0"0"-400"-31,0 0-607 0,0 0 199 15,0 0-144-15,0 0-440 16,75 108-135 0,-57-56-153-16,-2-2 184 0,4-6 288 15,-4-5-88-15,2-14-439 0,1-8-289 16,-6-8-160-1,6-9-104-15,1 0-24 0,-4-13-1041 16,-8-6-3456-16</inkml:trace>
  <inkml:trace contextRef="#ctx0" brushRef="#br0" timeOffset="301192">2585 14785 9914 0,'0'0'2984'0,"0"0"-1503"0,0 0-169 16,0 0-392-16,0 0-400 0,8 88 96 16,3-35-120-16,2 2-232 15,-1 1-64-15,-3-5-79 0,3-8-73 47,-6-7-32-47,2-8-16 16,0-5-16-16,-5-11-521 15,-3-12-959-15,0 0-2393 0,0-8-2544 0</inkml:trace>
  <inkml:trace contextRef="#ctx0" brushRef="#br0" timeOffset="301461">2527 14677 7209 0,'0'0'4049'15,"0"0"-2833"-15,0 0-352 16,0 0-504-16,0 0 73 16,0 0 151-16,0 0-16 15,131-15 48 1,-86 15-104-16,0 4-24 0,-6 11-80 0,-4 4 112 31,-6 6 96-31,-6 3-31 0,-10 4-113 16,-7 4-56-16,-6 0-128 15,0 1-168-15,-14-4-120 16,-9-4-360-16,1-8-1089 0,-1-12-1351 15,5-9-2337 1,12 0-304-16</inkml:trace>
  <inkml:trace contextRef="#ctx0" brushRef="#br0" timeOffset="301789">2887 14877 4016 0,'0'0'2505'0,"0"0"31"16,0 0-727-16,0 0-289 16,0 0 16-16,0 0-679 0,79 94-377 31,-71-54-224-31,-8-3-56 0,0-5-80 15,0-7-112-15,0-8 104 16,0-10-8-16,0-7-24 0,0 0-64 16,0-5-16-1,0-20-344 1,0-7 72-16,11-4 40 0,6-1 80 15,2 4 80-15,4 7 64 0,-1 8-48 16,-2 12 56-16,1 6 32 16,-5 2 520-16,-3 18-32 0,-5 5-56 31,-2 5-16-16,-3-2-168-15,-1-3-112 0,-2-1-168 0,0-7-48 16,0-7-1328-16,0-8-4113 16</inkml:trace>
  <inkml:trace contextRef="#ctx0" brushRef="#br0" timeOffset="301959">3047 14769 9353 0,'0'0'2529'15,"0"0"-865"-15,0 0-367 0,0 0-329 16,0 0-304-16,0 0-280 15,77 23-384-15,-52 8-424 32,-6-3-3385-17,-3-6-7961-15</inkml:trace>
  <inkml:trace contextRef="#ctx0" brushRef="#br0" timeOffset="302552">3215 14823 8465 0,'0'0'5978'0,"0"0"-4058"15,0 0-904-15,0 0-448 0,0 0-344 0,0 0-48 16,0 0-56 0,42 120-72-1,-28-94-40-15,-2-7 0 16,-4-10-8-16,-3-3 8 0,-2-4 56 15,-2-2 289 1,-1 0 111-16,0-6-32 0,4-12-312 0,4-9-120 16,1-5-792-16,6-1-1033 31,4 1-839-31,2 3-529 0,0 6-1128 15,0 5 2241-15,-6 4 1239 16,-1 1 841 0,-6 8 889-16,-4 1 1167 0,-4 4 969 0,0 0 1416 31,0 0-2417-31,-8 0-472 15,-2 8-663-15,-1 12-361 0,-1 6-360 16,7 4-112-16,1 6-56 16,4-2-16-16,0-4 16 0,0-4-48 15,0-6 32-15,12-7-32 16,-3-8-200-16,-1-3-296 15,3-2-289 1,-1-2-167-16,-1-16 384 0,3-7 280 16,-3-5-8-16,-1-2-8 15,0 5 248-15,-6 7 104 0,0 6 0 16,1 7 560-1,-3 6 800-15,0 1-16 16,0 0-335-16,0 0-521 16,0 3-392-16,5 10-96 0,1 1 0 15,7-2-192-15,-5-2-776 16,7-8-905-16,6-2-1920 0,-5-8-824 15,0-10-72 1</inkml:trace>
  <inkml:trace contextRef="#ctx0" brushRef="#br0" timeOffset="302757">3643 14719 5049 0,'0'0'4705'0,"0"0"-2225"15,0 0 9-15,0 0-649 16,0 0-736-16,0 0-592 31,0 0-280-31,0 0-168 0,-47 107-64 16,47-80 0-16,6-7 0 15,9-1-48-15,-1-10-16 0,-1-3-240 16,7-6-768-16,-6 0-608 16,12-13-889-16,-10-8-383 31,2-1-1881-31</inkml:trace>
  <inkml:trace contextRef="#ctx0" brushRef="#br0" timeOffset="303267">3643 14719 4384 0,'135'38'2201'0,"-135"-38"-265"0,0 0-175 0,0 0-561 0,0 0-376 0,0 0-488 15,0 0-240-15,0 0-48 16,0 0 160-16,0 0 136 31,0 0 216-31,0 0 521 0,0 0 159 16,0 0-112-16,0 0-248 15,0 0-263-15,0 0-185 0,0 0-192 16,0 0-160-16,0 0-72 15,0 0-8-15,0 0-72 32,0 0-8-32,0 0-8 0,0 0 32 15,0 0 8-15,0 0-32 16,0 2-32-16,5 5 112 15,13 8 64-15,1 3 192 0,4 6-32 16,0 2-128 0,-1 2 16-16,1-4-112 15,-4-3 8-15,-3-8-8 0,-1-1 0 16,-4-5 0-16,-4-3 0 15,-3-4-56-15,-4 0-408 16,0-13-489-16,-11-6-839 0,-2-4-4233 16</inkml:trace>
  <inkml:trace contextRef="#ctx0" brushRef="#br0" timeOffset="303574">3971 14707 5313 0,'0'0'4849'0,"0"0"-3433"15,0 0 40-15,0 0 361 16,0 0-537-16,0 0-528 16,0 0-72-16,0 0-64 0,4 53 129 15,-4-6-305-15,0 13 0 31,-11 16-128-31,-7 8-184 0,1 5-112 16,-4-3-8-16,6-8 0 16,4-10 0-16,1-14-8 15,4-12 8-15,4-9-8 0,-1-14 0 16,3-6 0-1,0-11-96-15,0-4-832 16,-3-16-1937-16,-2-5-4713 0</inkml:trace>
  <inkml:trace contextRef="#ctx0" brushRef="#br0" timeOffset="340242">4705 14297 9938 0,'0'0'3264'31,"0"0"-1391"-31,0 0-73 0,0 0-448 16,0 0-415-16,-87 103-345 16,84-55-200-16,3 6-88 15,3 4 48-15,20-1-96 0,9-4-64 16,4-4-72-16,1-8-80 15,0-7 8 1,3-9-40-16,1-7-8 0,1-10-416 16,-2-8-584-16,7-32-1049 15,-12-8-2136-15,-10-7-3760 16</inkml:trace>
  <inkml:trace contextRef="#ctx0" brushRef="#br0" timeOffset="340636">4906 14237 9089 0,'0'0'5058'0,"0"0"-3370"0,0 0-736 32,0 0-224-32,0 0-264 15,0 0 208-15,0 0 25 0,63-34-401 16,-39 17-200-16,0-4-96 15,-1 1-248-15,-2 4-657 0,-8 4-519 16,-2 4-288-16,-6 4-177 31,-5 4 737-31,0 0 840 0,0 0 304 16,-5 4 8-16,-10 9 744 15,2 2 537-15,-4 5 303 16,4 4-224-16,3 6-336 0,2 9-183 16,3 6-241-16,5 8-272 31,0 3-136-31,0-4-72 0,0-4-112 15,0-8 0-15,0-8-8 16,7-6 0 0,2-7-384-16,3-10-953 15,2-9-935-15,1 0-1705 0,1-13-1392 16</inkml:trace>
  <inkml:trace contextRef="#ctx0" brushRef="#br0" timeOffset="341509">5214 14368 5129 0,'0'0'2896'15,"0"0"-391"-15,0 0 47 0,0 0-375 16,0 0-745-1,0 0-664-15,0 0-312 16,0 0-136-16,5 108-168 0,-5-84-56 16,0-8-80-16,0-6 32 15,0-4 64-15,0-2 9 16,-3-4 23-16,-2 0-16 15,2-6 72 1,-1-18-200-16,4-8-96 0,0-8-104 16,5-3-137-16,11 4-119 15,4 3-128-15,-1 6 56 16,0 9 136-16,-4 8 112 0,-4 9 48 15,-1 4-16-15,-4 0 192 32,-2 15 56-32,-4 10 96 0,0 3 32 15,0 2 56-15,0 0-24 16,0-2-48-16,0-5 0 15,-4-4 24-15,4-8-56 0,0-2-72 0,0-5-8 16,0-2-8 0,4-2 8-1,4 0 0-15,3-8-176 0,2-14-24 16,0-6-168-16,-2-2-152 15,2 0-264-15,-2 3 48 16,1 8 455-16,-7 6 177 0,1 11 104 16,-6 2 0-1,0 8 433 1,0 18 111-16,0 6 0 0,0 0-88 0,0-5-200 15,2-7-104-15,1-10-136 16,0-8-16-16,5-2-104 16,0-8-448-16,2-18 152 0,-2-6 24 31,2-4-128-31,1 2 71 15,-4 6 273-15,1 9 152 0,-2 8-40 16,-3 11 48-16,-1 0 216 16,-2 1 441-16,0 15-169 0,0 1-144 15,0-8-96-15,0-2-16 31,0-7-160-31,0 0-72 0,0-7-152 16,0-12 136 0,0-5-88-16,6 1-104 0,2 4 144 15,0 6 56-15,1 7-88 0,2 6 96 16,0 0 48-16,-1 12 128 15,-4 12 152 1,1 2-152-16,-6 1-88 0,4-3-80 16,0-8 0-16,0-9-8 15,1-7-568-15,1 0-584 16,3-2 7-16,-2-9 137 0,1-4 160 15,-1 2 8 1,4 5 400 0,-3 2 280-16,1 1 152 0,5 5-8 0,-4 0-200 15,-1-2-193-15,1 2 25 16,0-8-784-16,1 3-920 15,-6-3-657-15</inkml:trace>
  <inkml:trace contextRef="#ctx0" brushRef="#br0" timeOffset="341700">5768 14340 3264 0,'0'0'1777'31,"0"0"-897"-31,0 0-520 16,0 0-176-16,0 0-184 0,0 0-176 15,0 6-128-15,10-21-288 16,-4 0-529-16,1-2-1239 16</inkml:trace>
  <inkml:trace contextRef="#ctx0" brushRef="#br0" timeOffset="342322">5808 14154 3272 0,'0'0'2841'0,"0"0"79"0,0 0-527 16,0 0-625-16,0 0-583 15,0 0-673-15,0 0-384 16,5 51-80-1,0-34-48-15,3-4 0 16,-1-5-152-16,9-5-913 0,-3-3-495 16,4 0-208-16,4-11-385 0,0-2 105 15,-4-2 608-15,-1-1 631 16,-3 2 633-1,-4 2 176-15,-5 3 560 16,-1 0 881-16,-3 5 639 16,0 4 41-16,0 0-337 0,-5 6-704 15,0 16-696-15,3 2-232 16,2 1-80-16,0-4-56 0,0-5-8 31,0-6-8-31,0-6 0 16,9-4 0-16,-1 0-112 0,-2-10 32 15,1-8-8-15,-3-3-192 16,0 0-96-16,0-1 72 0,-4 6 120 15,2 5 128-15,-2 6 56 32,5 5 136-32,0 2 496 15,1 20 64-15,4 10-159 0,4 8-265 16,-2 7-136-16,4 1-72 15,-2 0-56-15,3-4 56 0,-6-2-64 16,0-6 8-16,-4-6-8 16,-7-4 16-1,0-5 56 1,0-8 16-16,-7-3 32 0,-12-3 0 0,-4-7-8 15,-4 0 16-15,4 0 448 16,4-5 176-16,7-7-256 0,6-3-192 16,6-4-104-1,0-5 88-15,18-2 184 16,4-4-119-1,9-4-129-15,-4-2-104 0,3 0-120 0,-1 0-8 16,3-11-881-16,-3 11-1135 16,-8 6-3713-16</inkml:trace>
  <inkml:trace contextRef="#ctx0" brushRef="#br0" timeOffset="342536">6288 13872 1840 0,'0'0'8138'0,"0"0"-7154"16,0 0 232-16,0 0 408 0,0 0-335 16,0 0-201-16,89 141-424 15,-83-85-328-15,-4 6-208 0,-2 27-128 31,-8-18-1312-31,-10-8-4657 0</inkml:trace>
  <inkml:trace contextRef="#ctx0" brushRef="#br0" timeOffset="343017">6454 14135 9674 0,'0'0'2176'0,"0"0"-1648"16,0 0-528-16,0 0-24 0,0 0-2264 16</inkml:trace>
  <inkml:trace contextRef="#ctx0" brushRef="#br0" timeOffset="343183">6687 14049 10594 0,'0'0'2800'31,"0"0"-1847"-31,0 0-305 0,0 0-592 16,0 0-56-16,0 0-2657 16,0 0-2888-16</inkml:trace>
  <inkml:trace contextRef="#ctx0" brushRef="#br0" timeOffset="343291">6687 14049 3688 0,'77'-66'5842'15,"-77"66"-5122"1,0 0-720-16,2 0-760 0,3 0-2513 0</inkml:trace>
  <inkml:trace contextRef="#ctx0" brushRef="#br0" timeOffset="343416">6877 13971 4809 0,'0'0'3992'0,"0"0"-3303"0,0 0-561 16,0 0-128-16,0 0-1177 16,0 0-3560-16</inkml:trace>
  <inkml:trace contextRef="#ctx0" brushRef="#br0" timeOffset="343549">6877 13971 6241 0,'104'-73'5017'15,"-104"73"-2913"-15,0 0-503 16,0-2-521-16,0 2-1080 15,0-4 0-15,0 2-3841 0,0-1-3841 16</inkml:trace>
  <inkml:trace contextRef="#ctx0" brushRef="#br0" timeOffset="349591">6600 14049 5337 0,'0'0'2992'0,"0"0"-983"0,0 0-609 16,0 0-376-16,1 0-432 15,-1 0-144-15,5 2-15 0,-5 0-257 16,0-2-64-16,0 2-96 31,0-2-8-31,2 0 0 16,1 0-8-16,3 0-577 0,1-10-1735 0,-2 2-6458 15</inkml:trace>
  <inkml:trace contextRef="#ctx0" brushRef="#br0" timeOffset="350232">7053 13851 8145 0,'0'0'3897'0,"0"0"-3249"0,0 0-344 16,0 0 536-16,0 0 177 0,0 0-185 31,15 0-456-31,-12 0-200 16,5 0-104-16,0 2-72 0,-3-2-560 15,2 0-2169-15,-6 0-4672 0</inkml:trace>
  <inkml:trace contextRef="#ctx0" brushRef="#br0" timeOffset="350766">7188 13856 9337 0,'0'0'2121'0,"0"0"-1537"0,0 0 184 15,0 0-8 1,0 0-472-16,0 0-168 16,0 0-120-16,0 0-1168 0,53 0-3041 15</inkml:trace>
  <inkml:trace contextRef="#ctx0" brushRef="#br0" timeOffset="350943">7188 13856 4608 0,'106'-30'825'0,"-106"28"-825"15</inkml:trace>
  <inkml:trace contextRef="#ctx0" brushRef="#br0" timeOffset="361263">2837 15593 9602 0,'0'0'4841'0,"0"0"-3313"15,0 0 224-15,-8-2-23 16,8 2-449-16,0 0-376 0,0 4-448 16,0 24-296-16,0 18-152 15,5 22-8-15,1 13 0 0,2 2 0 31,-5-6-56-31,1-13 48 16,-3-18-56-16,2-16 56 16,-3-12 8-16,0-10-64 0,0-8 56 15,0 0-128-15,0 0-128 16,0-24-64-16,-3-14-160 0,-5-13-48 15,-6-13 72 1,6-4-168-16,-2 0 304 16,5 8 143-16,5 6 129 15,0 14 48-15,0 10 8 0,0 10 137 16,0 10 167-16,5 6-80 15,0 4-40-15,3 0-176 16,3 6-8 0,12 24 104-16,7 13 208 15,4 12-96-15,5 5-112 0,-3 2-40 16,-4-5-64-16,0-7 8 0,-6-8-8 15,-3-6-8-15,-7-8-104 16,-5-4-32 0,-4-5 8-16,-7-6 24 31,0-1 40-31,-5-3 64 0,-20-5-64 0,-5-2-48 15,-12-2 64-15,-3-2-16 0,-1-17-72 16,6 0 144-16,9-2 104 0,17 3 104 31,9 0 0-31,5 0-88 16,8 1-104-1,23-4-8-15,7-1 64 0,9 2-16 0,2 0-56 16,-2 2 16-16,-1 0-16 31,-5-2-272-31,-6-1-728 0,-4-2-713 16,-2-3-423-16,-8 0 55 15,-3-3-7-15,-10 3 535 0,-3 7 1241 16,-5 0 312-16,0 8 1489 0,0 4 871 16,-13 5-335-1,-3 2-305-15,1 0-672 0,-1 16-328 16,3 9-272-1,3 5-247-15,1 4-137 16,7 0-64-16,2-4 0 16,0-6 0-1,0-6-8-15,2-6-72 0,9-6 72 0,7-6-361 0,-4 0-383 16,4-4-120-1,0-18-200-15,1-10-112 16,-1-8-409-16,0-1-23 16,-4 5 720-16,-4 4 560 15,-2 10 336-15,-5 8 24 16,2 7 776-16,-5 7 1112 15,0 0 201-15,0 0-921 16,0 11-584-16,0 8-416 16,0 2-136-16,0-1-56 15,5-1 0-15,1-8 0 0,2-3-8 16,-3-4-48-16,5-4 0 15,1 0-336-15,1 0-136 0,1-15-216 32,1-6 24-32,1-5 87 15,1 3-87-15,-3 2 336 16,-2 7 240-16,-3 8 32 0,-1 6 112 15,-3 0 368-15,-2 13 312 16,1 6 137 0,-3-1 87-16,0-2-144 0,0-5-304 15,0-9-304-15,2-2-152 16,1 0-216-16,0-6-136 15,2-13 80-15,0-5-208 0,1-2-528 16,-4 0 247-16,3 6 441 16,1 6 192-16,4 10 0 15,1 4 128-15,2 12 208 16,-1 18 256-16,2 4-79 15,-3-2-41-15,1-5-32 16,-3-10-88-16,1-6-224 0,-2-11-16 31,0 0 16-31,0-11-56 16,-6-13-192-16,-2-3-312 0,0-6-17 15,0 1 17-15,0 3 352 16,0 10 136-16,0 6 64 0,0 13 8 16,0 0 144-16,11 21 440 31,1 9 0-31,-4 4-191 0,1-2-49 15,-2-8-56 1,-2-5-112-16,1-12-160 0,2-7-16 16,-3 0-144-16,5-7-800 0,-2-20 39 15,-2-1-567-15,7-6-256 31,-2 4 471-31,1 6 577 16,2 5 680-16,-1 14 24 0,2 5 1072 16,-4 0-47-16,-1 14 247 0,-4 4-160 15,1 2 0-15,-4-4-327 0,-2-6-369 16,4-6-392-1,2-4-48 1,-6 0-80-16,9 0-504 16,1-14 63-16,1-4-63 0,1-4-56 0,-2 1 40 31,3 4 48-31,-2-2 176 0,-1 6 160 0,-4 0 144 0,-3 4 72 31,-2 1 576-31,-2 2 592 16,0 2 241-16,0 4 31 15,0 0-104-15,0 0-336 0,0 10-688 16,0 7-256-1,0 4-48-15,0-3-8 0,0-2 8 0,0-6-8 16,0-6-48-16,0-4-136 31,6 0-624-31,3 0-232 0,-1-10-144 16,6-4-81-16,-1-3-87 15,0 2 280-15,3 0 328 0,-3 4 200 32,0-1 176-32,-3 1 184 15,-4 6 184-15,-1 1 40 16,-3 0 584-16,-2 2 864 0,0 2 208 15,0 0-503-15,0 0-513 16,0 0-128-16,0 0-328 0,0 4-176 16,0 5-48-16,0 2-112 15,0-1-272 1,4-6-328-16,3-2-241 15,3-2-383-15,-4 0-280 0,2-12 376 16,3-8-265-16,-4-3-103 16,-1-3 256-16,4 3 871 0,-2 0 481 15,-3 7 633 1,1 6 775-16,-6 2 360 15,0 6 97-15,0 1 415 16,0 1-311-16,0 0-569 0,0 0-480 16,0 0-336-16,4 0-336 15,2 0-248-15,1 7 0 0,4 1-16 16,3 3 8-16,-2-5-288 31,2-5-104-31,-6-1 64 0,2 0-72 16,-7 0-344-16,2-1 136 15,-2-14 144-15,-3-1-89 0,0-2-7 16,0-1 8-16,0 0 136 15,0 3 216-15,2 4 128 32,-2 2 8-32,2 6 64 0,-2 2 8 15,0 2 72-15,3 0 288 16,-3 0 304-16,0 0-48 0,0 0-159 15,1 0-265-15,3 0-120 32,-1 0-64-32,2 0-8 0,1 0 0 15,-3 0 8-15,1 0 80 0,0 0 248 16,-4-2 96-16,0 0 120 15,0 2 176-15,0-2 32 0,0 2-144 16,0 0-152 0,0 0-216-16,0 0-71 15,0 0-73-15,0 0-96 16,0 0 0-16,0 0 0 0,0 0-8 16,0 0 0-16,0 0 48 15,0 0 72-15,0 2 280 0,0 26-184 31,5 20-168-31,2 32-48 16,4 45 0-16,8 49 8 0,1 27-8 16,4-3-8-1,0-15-40-15,-3-41 0 0,0-30 48 0,-5-26-16 16,-1-23 16-16,-5-11 0 31,1 4-8-31,-5-4 8 16,-1-2 0-16,-2-18 8 0,-3-11-8 15,0-12 8-15,0-5 112 16,0-2-112-16,0-2 88 0,0 0-40 15,0 0-56-15,0 0-8 32,0 0-40-32,0 0-48 15,0-13-368-15,-11-8-833 0,-3-3-3848 0</inkml:trace>
  <inkml:trace contextRef="#ctx0" brushRef="#br0" timeOffset="408454">5747 15293 3696 0,'0'0'4769'16,"0"0"-3176"-16,0 0-849 0,0 0 72 16,0 0 344-16,0 0-400 15,0 0-239-15,0 0-201 0,0 0-112 16,0 0 24-16,0 0 64 31,0 0-16-31,0 0 0 0,0 0 32 16,0 0-128-16,0 0-72 15,0 0-64-15,0 0-40 0,0 0-8 16,0 0 8-16,0 0-8 15,0 0 8-15,0 0-8 32,0 0 0-32,0 0 0 0,0 0 0 15,0 0 0-15,0 0 0 16,0 0 16-16,0-5-16 0,0-5-104 15,0-2-2721-15</inkml:trace>
  <inkml:trace contextRef="#ctx0" brushRef="#br0" timeOffset="410344">5789 15402 3712 0,'0'0'2081'0,"0"0"-1089"16,0 0 176-16,0 0 457 15,0 0-169-15,0 0-144 0,0 0-392 16,0 0-192-16,0 0-15 15,0 0-33-15,0 0-80 0,0 0-288 16,0 0-176 0,0 0-120-16,0 0 32 15,0 0-48-15,0 0-8 16,0 0 0-16,2 0 8 0,2 0 0 15,3 0 0 1,-5 0 0-16,1 0 0 16,-2 0 0-16,3 0 0 15,-4 0 8-15,1 0-8 0,-1 0 0 16,2 2-8-16,1-2 16 15,-1 0-16-15,-2 0 16 0,0 0-8 16,1 0 0-16,-1 0 0 31,0 0 0-31,5 0 0 16,-5 0 0-16,0 0 0 0,0 0 0 15,0 0 0-15,0 0 0 0,0 0 0 16,3 0 0-16,-3 0 0 31,0 0 0-31,2 0 0 16,-2 0 0-16,0 0 8 0,0 0 0 15,0 0-8-15,0 0-408 16,0 0-944-16,0 0-2537 0,0-4-3873 0</inkml:trace>
  <inkml:trace contextRef="#ctx0" brushRef="#br0" timeOffset="411918">4799 15747 4608 0,'0'0'2369'16,"0"0"-1025"-16,0 0 113 15,0 0 15-15,0 0-96 16,0 0-192-1,0 0-175-15,0 0-97 16,0 0-32-16,0 0-64 0,10 0 64 16,4 0-143-16,7 0-249 15,5-4-168 1,-3 0-104-16,6 2-64 0,3-2-8 15,0-1 8-15,9-4 8 16,2-1-40-16,6-3 32 16,4-4 88-16,-3 0-112 0,3-2-80 15,-7 3-32-15,-6 2-8 16,-3 2 48-1,-8 4-8-15,-5 0-40 16,-1 4 0-16,-13 0 0 16,-1 2 64-16,-5 2-72 0,-4 0 8 15,1 0 40-15,-1 0 40 16,0-2 16-16,0 2-16 15,0 0-8-15,0-2-80 0,0 0-344 32,0-1-944-32,-5 1-3985 0</inkml:trace>
  <inkml:trace contextRef="#ctx0" brushRef="#br0" timeOffset="412524">5337 15415 6585 0,'0'0'4385'15,"0"0"-2465"-15,0 0 169 0,0 0-153 16,0 0-232-16,0 0-623 31,-12 0-337-15,12 0-272-16,0 0-192 0,0 4-96 0,4 0-136 15,15 5 208-15,7 1 80 16,5 5-128-16,4-4-56 0,4 4-72 15,1-2 16-15,1 2 0 16,-4-1-88 0,-3-3 0-16,-4 2 72 0,-2-5-80 15,-4-1-56-15,-9 0 56 16,-4-3 0-1,-3-2 8-15,-6-2-8 0,-1 2 8 0,-1-2 128 16,0 0 40 0,0 0 96-16,-1 0 209 15,-12 0-345-15,-8 0-72 0,1 0-64 31,-4 10 0-31,-3 8-104 0,-14 26-673 0,9-3-1159 16,-2 0-4089-16</inkml:trace>
  <inkml:trace contextRef="#ctx0" brushRef="#br0" timeOffset="433019">6091 15385 7073 0,'3'-5'3065'16,"4"-5"-2057"-16,1-3 224 16,8-10-320-16,2-3 9 31,4-6-81-31,6-4-64 0,-2 0-120 15,1-1 272-15,0 8-232 16,-4 3-264-16,-2 6-127 0,-3 6-17 16,-5 1-112-16,-2 8-128 15,-4 1-40-15,-1 0-8 31,-3 4 8-31,-3-2-8 16,0 2-160-16,0 0-601 0,0 0-1399 16,-14 0-7658-16</inkml:trace>
  <inkml:trace contextRef="#ctx0" brushRef="#br0" timeOffset="433358">6185 15430 1016 0,'0'0'7585'16,"0"0"-6120"-16,0 0-513 15,0 0 512-15,0 0-160 0,0 0-191 32,0 0-185-32,111-73-376 0,-83 52-272 15,-4 1-80-15,-2 2-80 16,-4 2-112-16,-2 4 64 15,-6 0-32-15,0 4-40 0,-4 2 0 16,-4 2-128-16,-2 2-424 31,0 2-712-31,-2 0-1505 0,-14 0-6913 0</inkml:trace>
  <inkml:trace contextRef="#ctx0" brushRef="#br0" timeOffset="433653">6193 15543 4336 0,'0'0'2489'15,"0"0"-1569"1,0 0 1081-16,0 0-137 16,0 0-144-16,0 0-439 15,126-16-361 1,-97 6-416-16,-2-3-248 0,2 4-64 0,-3-3-32 15,-3-1-96-15,-4 4-64 0,0-1 0 16,-7 3-152-16,-7 1-784 16,1 4-1241-16,-6 2-2680 0</inkml:trace>
  <inkml:trace contextRef="#ctx0" brushRef="#br0" timeOffset="433948">6265 15635 4849 0,'0'0'1952'0,"0"0"48"0,0 0-271 16,0 0-465 0,0 0-104-1,0 0-320-15,125-34-279 0,-103 28-185 16,-2 2-280-16,2 0-88 0,-4 0 32 15,1 2-40-15,-2 0-408 16,-3 2-1025-16,-7 0-2520 0</inkml:trace>
  <inkml:trace contextRef="#ctx0" brushRef="#br0" timeOffset="434345">6206 15724 5065 0,'0'0'5425'0,"0"0"-4249"0,0 0-120 16,0 0 465-1,0 0-585-15,0 0-8 16,114 36-64-16,-86-25-440 0,1 1-104 16,-2 1-152-16,-1-2-64 15,-2 0 72 1,-1-3-88-16,-4-1-80 0,-1-1 8 15,-2-2-16-15,-9-1-928 16,-2-1-3001-16,-5 0-5265 16</inkml:trace>
  <inkml:trace contextRef="#ctx0" brushRef="#br0" timeOffset="443671">6617 14841 5249 0,'0'0'3128'16,"0"0"-1039"-1,0 0-433-15,0 0-104 16,-4 0-183-16,4 0-73 15,-2 0-424-15,2 0-232 16,0 0-144-16,0 0-119 0,0 0-129 16,0 0-112-16,0 0-80 15,0 0-48-15,0 0 8 16,0 0 40-16,0 0-48 0,0 0 72 31,0 0-8-31,0 0 72 16,0 0 72-16,0 0-40 0,0 0-32 15,0 2-72-15,0 0-64 16,0 6 48-16,0 2-8 15,0 4 0 1,2 3 24-16,7-2-64 16,-2 3 64-16,-1 2-16 0,4 2-40 15,-4 3 64-15,2-1-72 0,4 4 8 16,-4 2-16-16,0-1 72 15,0 4-64-15,2-4 0 16,-2 4 8-16,0-3-8 16,0 1 0-1,0-2 0-15,0 1 8 16,2-2-8-16,-2 0-8 0,-2-2 8 15,2 1 0-15,2-1-8 0,-4 0 0 16,3-3 8 0,-1 3-8-16,-2 1 0 15,-1-3 8 1,1 0-8-16,-4-4 8 0,4-2-8 15,-2 1 8-15,-3-4-8 0,1 2 0 16,3 0 0-16,-5 2-8 16,1-2 8-16,3 1 0 0,-4 0-8 31,1 0 8-31,-1-1 0 15,5-2 0-15,-5 4 0 0,0-6 0 16,2 4 0-16,-2-1-8 16,0-2 8-16,0-2 0 15,3-1 0-15,-3-2 0 0,0 1 8 31,3-2-8-31,-3 0-8 16,0 2 8-16,0 0 0 0,0-2 0 16,0 0 0-16,0-2 0 0,0-4 0 15,0 0 0-15,0 0 0 16,0-2 8-16,0 0-8 15,0 0 16 1,0 0-16-16,0 0 16 16,0 0-16-16,0 0 8 0,0 0-8 15,0 0-40-15,3-20-592 16,-1-4-1537-16,1 2-7057 15</inkml:trace>
  <inkml:trace contextRef="#ctx0" brushRef="#br0" timeOffset="445962">2790 15306 3104 0,'0'0'8618'0,"0"0"-7002"31,0 0-1192-31,0 0 57 15,0 0 591-15,0 0-24 16,8 4-568-16,3-4-376 0,10 2 88 16,5-2 80-16,11 0 208 15,9 0-32 1,5 0-7-16,9-2-121 15,-7-8-120-15,1 3-104 16,-8-2-24-16,-2 3-64 16,-7 4 0-16,-8 0 0 0,-5 2 8 0,-7 0 32 15,-9 0 8-15,-3 0-48 16,-5 0 88-1,0 0-96 1,-2 0-464-16,-13 0-4641 0</inkml:trace>
  <inkml:trace contextRef="#ctx0" brushRef="#br0" timeOffset="446775">3145 16299 776 0,'0'0'6833'0,"0"0"-4688"0,0 0-1089 16,0 0-176-16,0 0 152 15,-3 0-352-15,3 0-296 0,0 0-71 16,0 0-41-16,3 0 128 15,13 0 592-15,7 0-104 32,8 0-272-32,8 0-24 0,11-2-200 15,8-6 56-15,6 0 145 16,1-3-273-16,-4 4-120 0,-4 1-112 0,-10 0-80 15,-7 2 40-15,-8 4 8 16,-7-3-56 0,-11 3 8-1,-14 0-8-15,0 0-1112 0,0 0-1913 16</inkml:trace>
  <inkml:trace contextRef="#ctx0" brushRef="#br0" timeOffset="448642">2029 17042 5721 0,'0'0'4321'0,"0"0"-2697"0,0 0-96 16,0 0-31-16,0 0-289 0,0 0-448 16,0 0-312-16,0 0-216 31,4-2-40-31,4 0-192 0,5 1-8 15,8-3 8-15,3 0 96 16,3 0 56-16,-1 2-144 16,2 2 200-16,-3 0-32 0,-4 0-48 15,-3 2 0-15,-3 6-16 31,-6 1 0-31,1 2 49 0,-7 1 119 16,-3 4 40-16,0 0-48 16,0 4-40-1,-1 4-120-15,-15 0 24 0,-7 0-136 0,-1-4 48 0,-5-2 16 16,-2-6-56-1,0-2 0 1,2-4 40-16,3-2-40 0,9-2 0 16,7-2 0-16,7 0 88 15,-4 0-24-15,7 0-24 16,0 0-48-16,0 0-8 0,0 0-48 15,0 0-72 1,10 0 80-16,8-6 40 16,1 2 0-16,5 0 8 0,1 2-8 15,2 2 0-15,2 0 8 16,2 0 0-16,-4 0 0 15,-1 0 40-15,-2 0-40 0,-6 0-56 32,-3 2 56-32,-7 4-8 0,-4-2-40 15,-4 0 48-15,0 5 8 16,0 2 120-16,0 6-48 15,0 0-72-15,-12 7 40 0,-3 1-40 16,0-1 88 0,-2-1-96-1,-1-2 0-15,0-1 0 0,-4-4 16 16,-1-2 32-16,-1-2 80 15,1-6 136-15,-1 0-48 16,5-5-112-16,1-1-104 0,3 0-336 16,7 0-1224-1,2-1-4170-15</inkml:trace>
  <inkml:trace contextRef="#ctx0" brushRef="#br0" timeOffset="449540">2546 17392 1144 0,'0'0'7289'16,"0"0"-5472"-16,0 0-857 0,0 0 216 15,0 0-152-15,0 0-512 0,0 0-391 16,11 0-121-16,-6 0 248 0,-3 0 8 31,3 0 112-31,-5 0-240 16,0 0 272-16,0 0 816 15,0 0 136-15,0 0 49 0,0 0-553 16,-8 0-576 0,0 0-56-16,1 0-112 0,6 0-56 0,-1-2-48 31,2 2-8-31,0 0-40 15,0 0-16-15,0 0-32 0,0 0 24 16,0 0 0-16,0 0-24 16,0 0 80-16,0 0-32 0,0 0 48 15,0 0 48-15,0 0 56 31,0 0-56-31,0 0-48 16,0 0 0-16,0 0 0 0,0 0-96 16,0 0-16-16,0 0-8 0,0 0 72 15,0 0-16-15,0 0 56 0,0 0 0 16,0 0 8-1,0 0 0 1,0 0 8-16,0 0 128 16,0 0-16-16,0 0 16 0,0 0-24 15,0 0-64-15,0 0-48 0,-3 0-88 16,1 0-1000-16,-3 2-4009 15</inkml:trace>
  <inkml:trace contextRef="#ctx0" brushRef="#br0" timeOffset="451551">3191 17103 6065 0,'0'0'4617'0,"0"0"-2905"0,0 0-256 16,0 0-39-16,0 0-649 16,0 0-464-1,0 0-224-15,0 0-80 16,0 0-392-16,1 0-1825 15,-1-2-4232-15</inkml:trace>
  <inkml:trace contextRef="#ctx0" brushRef="#br0" timeOffset="456988">2985 17079 9161 0,'0'0'4009'0,"0"0"-2776"0,0 0-33 15,0-3-128-15,0 1-624 16,18-3-296-16,11-5 512 0,5-2 273 15,3 0-393 1,2-2-368-16,-7 1-128 16,2 2-40-16,-5 3-8 15,2-1-464-15,-3 7-977 0,-9 2-1151 16,-5 0-2617-1</inkml:trace>
  <inkml:trace contextRef="#ctx0" brushRef="#br0" timeOffset="457159">3203 17099 8145 0,'0'0'4313'0,"0"0"-2624"0,0 0-97 16,0 0-456-16,0 0-576 31,0 0-88-31,7 112-144 16,4-72-104-16,-1 3-104 0,-2 1-64 15,0-3-16-15,-5 2-40 16,4 3-816-16,-2-8-1536 0,-2-10-3657 0</inkml:trace>
  <inkml:trace contextRef="#ctx0" brushRef="#br0" timeOffset="457843">3378 17287 5825 0,'0'0'3208'16,"0"0"-2039"-16,0 0 431 0,0 0 144 0,0 0-231 16,0 0-369-16,63 71-568 31,-53-39-336-31,-1-2-136 15,-4-5-32-15,-3-4 16 16,-2-7 96-16,0-4 472 0,0-4 25 16,-4-2-81-16,-4-4 8 0,-3 0-72 15,3 0-200-15,2-2-208 16,2-14-128-16,4-8-40 0,0-6-312 31,12-4-32-31,10-2-728 16,6 2-505-16,1 4-503 0,1 4-9 15,-4 3 297-15,2 5 168 16,-9 0 655-16,-4 4 681 15,-6 4 248-15,-1 4 80 0,-6 4 664 32,-2 2 1737-32,0 0 207 15,0 4-983-15,-2 12-937 0,-7 8-336 16,-3 6 192-16,4 2-176 15,2 2-96-15,1-4-88 0,5-4 24 16,0-7-200-16,0-7-8 16,0-5 0-1,0-3 0-15,2-1-64 16,7-3 56-16,3 0-184 15,-3-3 64-15,6-10-48 0,-1-10 8 16,-2 0-32-16,-3-3-96 16,1 2-24-16,-2 1 16 15,-3 8 96-15,-2 4 128 16,0 7 80-16,-3 4 128 15,5 0 400-15,-1 11-232 0,2 12-224 16,4 1 8-16,1 3-80 16,2-7-112-16,0-5-744 15,-2-9-1320 1,5-6-1025-16,-4-2-1576 15</inkml:trace>
  <inkml:trace contextRef="#ctx0" brushRef="#br0" timeOffset="458020">3835 17225 2656 0,'0'0'6265'0,"0"0"-3912"31,0 0-473-31,0 0-743 16,0 0-65-16,0 0-208 0,0 0-440 16,23 86-304-16,-20-69-104 15,0-6-8-15,-1-3-8 16,-2-2-472-16,0-1-1328 0,0-5-2081 0</inkml:trace>
  <inkml:trace contextRef="#ctx0" brushRef="#br0" timeOffset="458187">3811 17074 3272 0,'0'0'8650'15,"0"0"-6305"-15,0 0-1273 0,0 0-88 0,1 5-592 16,12 9-392-16,8 18-168 15,-3-4-2032-15,-2-2-4946 16</inkml:trace>
  <inkml:trace contextRef="#ctx0" brushRef="#br0" timeOffset="458518">3835 17225 7601 0,'119'-20'4521'0,"-114"22"-3761"16,2 16 232-16,2 4 361 0,3 3-505 15,-4 1-464-15,-2-5-280 16,1-1-48-16,-2-8-40 16,-5-1 104-16,0-7 352 0,0-4 112 31,0 0 8-16,0 0 121-15,0-4-209 0,0-19-504 0,0-5-280 0,0-8 64 16,0-3 40-16,0 2-65 16,0 5 169-16,4 10 24 15,1 10-8-15,-2 4-72 16,6 8-16-1,-3 0 64-15,2 6 80 16,3 16 216-16,-3 4-32 0,4 4-88 16,-1-1-96-16,4-1-168 0,-2-7-1712 15,1-6-4545-15</inkml:trace>
  <inkml:trace contextRef="#ctx0" brushRef="#br0" timeOffset="458787">4242 17155 7377 0,'0'0'5385'0,"0"0"-3912"15,0 0-921-15,0 0-160 16,0 0 88-16,0 0-144 15,5 109-248-15,-4-98-88 0,3-1 0 32,-1-6-536-32,-3-4-792 15,0 0-289-15,0-12-799 16,-15-4-2481-16</inkml:trace>
  <inkml:trace contextRef="#ctx0" brushRef="#br0" timeOffset="458953">4242 17155 4945 0,'-76'-115'2264'15,"81"115"-111"1,0 0-665-16,1 0 168 16,1 0-119-16,4 11-601 0,2 5-256 0,1 4-224 15,1 4-232-15,1 6-120 0,3-1-104 16,-4-2-216-16,-2-5-1104 15,-2-7-1169-15,0-15-1384 16,-2 0 897-16,-3 0 503 0</inkml:trace>
  <inkml:trace contextRef="#ctx0" brushRef="#br0" timeOffset="459682">4386 17131 2512 0,'0'0'1384'0,"0"0"249"16,0 0 7-16,0 0 96 0,0 0-615 16,0 0-377-16,0 0-248 15,0 0-168-15,72 41-200 0,-70-36-40 31,3-3-80-31,-5-2 0 16,0 0-8-16,0 0-424 16,0-12-160-16,0-2 72 0,5-2 64 15,-1 2 192-15,3 0-49 16,-1 2-295-16,2 2 128 0,-3 6 328 15,-2 0 88 1,1 4 56-16,-4 0 608 16,0 0 737-16,0 16-681 15,0 6-112-15,-4 4 544 0,0 4-144 16,0-1-296-16,1-4-143 15,3-3-257-15,0-7-192 16,0-7-64 0,0-7 0-16,8-1-440 0,-1 0-57 15,1-7 105-15,-5-10 8 16,2-3-248-16,-2 0-64 0,-3 0 280 15,0 4 216-15,0 2 200 16,0 4 24 0,0 4 512-16,0 4 784 31,0 2 121-31,0 0-153 0,0 0-320 0,0 0-384 0,0 18-352 15,7 6-216-15,2 6-8 16,6 8 8-16,3 7-8 0,-1 4 0 31,1 6 0-31,1 3-8 16,-7 2 8-1,1-2 0-15,-2-4 0 0,-1-4 32 0,-2-12-32 16,-5-10-16-16,-1-9 64 16,-2-11-32-16,0-6 520 0,-23-2-23 31,-9 0-353-31,-12-12-168 0,0-5-88 15,6 0 80-15,7 0 8 32,12 6 112-32,4 2 168 0,12 1 16 0,3 0-16 0,0-5-64 15,0-8 32-15,14-7-8 16,11-8 80-1,4-1-56-15,1-2-136 0,4 1-120 16,5 4-8-16,8 0-832 31,-5 8-2257-31,-8 9-8849 0</inkml:trace>
  <inkml:trace contextRef="#ctx0" brushRef="#br0" timeOffset="460477">5088 16937 7905 0,'0'0'2841'0,"0"0"-833"15,0 0-183-15,0 0-289 16,0 0-328-16,0 0-736 15,0 0-472 1,-56 75 8-16,56-26 32 0,19 1 104 16,4 0 232-16,2-6 89 15,-2-6 39-15,4-8-64 0,-4-7-144 16,1-8-208-16,-1-7 16 15,3-8-40 1,1 0-64-16,10-32-480 16,-6-4-1809-16,-4-2-6777 0</inkml:trace>
  <inkml:trace contextRef="#ctx0" brushRef="#br0" timeOffset="461212">5451 16798 7801 0,'0'0'5201'0,"0"0"-2944"0,0 0-169 16,0 0-183-16,0 0-929 15,0 0-680-15,-64 103-280 32,64-45 32-32,0 4-48 0,0-9-8 15,14-6 0-15,7-13 8 16,5-12-8-16,0-8-40 0,-3-10 40 0,-1-4-56 15,-2 0-64 1,-4 0 48-16,-5-6 16 16,-3 0 64-1,-3 2-8 1,-5 4 8-16,0 0 8 0,0 0 120 0,0 4-128 15,-8 8-392-15,-11 6-1553 0,4-4-2096 16,5-5-4928-16</inkml:trace>
  <inkml:trace contextRef="#ctx0" brushRef="#br0" timeOffset="461492">5681 17079 5457 0,'0'0'2808'16,"0"0"-575"-16,0 0-113 0,0 0-479 16,0 0-577-16,0 0-440 31,0 0-424-31,114-90-96 0,-109 70-32 15,-5 1-72-15,0 6-8 16,-14 1 0-16,-7 5-120 0,-8 7 0 16,1 0 48-16,2 22 32 15,5 10-72-15,5 4 120 31,10 3 256-31,6-3 80 0,0-4 104 16,11-2-120-16,8-8-136 16,4-6-128-1,5-8-56-15,-1-6-72 0,4-2-880 0,-7-10-2073 16,-6-8-2632-16</inkml:trace>
  <inkml:trace contextRef="#ctx0" brushRef="#br0" timeOffset="461841">5681 17079 11018 0,'145'-73'4425'0,"-145"75"-2817"15,0 17-656 1,0 7-488-16,0 2 81 16,0 2-161-16,0-4-304 0,0-6-32 15,0-7-48-15,0-8 0 16,0-5-208-16,0 0-441 15,0-18 105-15,0-14 368 16,0-10 176 0,0-3-96-16,0 2 88 0,5 3-32 15,1 10 32-15,6 9 0 16,-1 12 8-16,0 9 96 15,1 0 248-15,-1 21 209 0,-3 11-113 32,2 4-120-32,-4 3-144 15,-3-5-64-15,-1-10-104 0,0-8-8 16,-1-12-136-16,6-4-1073 15,-4-2-1367-15,8-34 23 16,2 2-1544-16,0 4-656 0</inkml:trace>
  <inkml:trace contextRef="#ctx0" brushRef="#br0" timeOffset="462201">6030 16940 384 0,'0'0'2400'0,"0"0"-984"0,0 0 329 15,0 0-209-15,0 0-288 0,0 0-583 16,0 0-281-16,79 0 192 16,-79 0 576-16,0 0 824 0,0 0-799 15,-4 0-81 1,0 4-184-1,0 15-312-15,4 5-480 0,0 1-72 0,0 3-48 16,0-5 8 0,0-10-8-16,12-2 0 0,-7-9-8 15,4-2 0-15,-1 0-304 0,2-20-72 31,1-7-40-15,1-7-784-16,-3 0-209 0,6 4 385 16,-2 6 688-16,-5 8 256 0,2 11 88 15,-4 5 128-15,0 0 1048 0,-6 5 153 16,4 13-449-16,-3-2-96 31,1 1-336-31,3-7-296 0,-5-4-152 31,3-5-8-31,0-1-592 0,2 0-1192 0,2 0-665 16,5 0-728-16,0-3 193 0,-1-5-1449 0</inkml:trace>
  <inkml:trace contextRef="#ctx0" brushRef="#br0" timeOffset="462523">6324 16844 4761 0,'0'0'2592'0,"0"0"-79"16,0 0-641-16,0 0-256 16,0 0-623-1,0 0-505-15,0 0-312 0,82-16-176 16,-74 12-200-16,0-2-953 15,-5 0-423-15,-3 0-328 0,0 1-609 16,0 0-455-16,0 5 2599 16,0 0 369 15,0 7 2033-31,0 10 95 15,0 7-183-15,0 2 255 0,0 3-383 16,0-3-689 0,0-3-344-16,0-6-280 0,0-6-272 0,0-5-216 15,0-4-16-15,5-2-528 16,0 0-712-16,1-17-657 0,-1-6-1319 15,-3 1-6898-15</inkml:trace>
  <inkml:trace contextRef="#ctx0" brushRef="#br0" timeOffset="462767">6324 16844 5937 0,'33'-107'2896'31,"-20"104"-839"-31,7-5-689 0,2 0-544 0,3-2-200 16,-1 2-344-16,-2-2-280 15,-2 2-200-15,-6-1-1224 16,-2 4-896-16,-6 3-1713 0,-4 0-1648 15</inkml:trace>
  <inkml:trace contextRef="#ctx0" brushRef="#br0" timeOffset="462919">6511 16654 5737 0,'0'0'3048'16,"0"0"-1191"-16,0 0-777 15,0 0 288-15,0 0 57 0,14 106-449 32,1-62-208-32,-4-2-400 0,-1-2-168 15,1-10-136-15,-1-8-64 16,-2-10-176-16,2-10-1008 15,1-4-1617-15,-3-17-223 0,-1-6-2426 16</inkml:trace>
  <inkml:trace contextRef="#ctx0" brushRef="#br0" timeOffset="463068">6666 16760 4977 0,'0'0'3320'0,"0"0"-1639"16,0 0-233-16,0 0 400 0,0 0-839 16,0 0-577-16,0 0-432 31,0 0-280-31,6 64-1857 15,-6-62-3296-15</inkml:trace>
  <inkml:trace contextRef="#ctx0" brushRef="#br0" timeOffset="463204">6590 16598 6009 0,'0'0'2128'0,"0"0"-447"0,0 0-721 16,0 0-392-16,0 0-568 0,0 0-56 15,132 52-1256-15,-106-44-1993 0</inkml:trace>
  <inkml:trace contextRef="#ctx0" brushRef="#br0" timeOffset="463431">6871 16616 4544 0,'0'0'4361'16,"0"0"-2088"-16,0 0 7 0,0 0-695 31,0 0-641-31,0 0-320 16,0 0 24-16,-31 108-56 0,31-80-48 15,0-2-151-15,7-1-81 16,4-8-176-16,5-2-24 0,2-8-64 15,0-5 8-15,3-2 16 32,1 0-72-32,6-30-664 15,-4 0-1225-15,-6 0-4472 0</inkml:trace>
  <inkml:trace contextRef="#ctx0" brushRef="#br0" timeOffset="465267">7205 16368 5217 0,'0'0'2104'0,"0"0"81"16,0 0-513 0,0 0-360-16,0 0-112 0,133 51-239 15,-103-23-281-15,1 0-120 0,-2 2-208 31,-6-1-56-31,-4-1 176 0,-8-2 136 0,-6-1 128 16,-3 1 25 0,-2 1-193-16,0 1-256 15,-7 2-200-15,-10-2-16 0,-1-4-96 16,-13 3-320-16,5-10-1225 15,-1-4-3496-15</inkml:trace>
  <inkml:trace contextRef="#ctx0" brushRef="#br0" timeOffset="468723">8691 16142 6249 0,'0'0'2720'15,"0"0"-1311"1,0 0 71-16,26 123-88 16,-18-84-199-16,-2 0-505 15,4-7-440-15,-5-6-152 0,0-6-88 16,-4-7 0-16,-1-8-8 0,0-5-56 31,0 0-896-31,0-20-3129 16,-9-2-5057-16</inkml:trace>
  <inkml:trace contextRef="#ctx0" brushRef="#br0" timeOffset="469081">8683 16078 7585 0,'0'0'2385'15,"0"0"-633"-15,0 0-448 16,0 0-239-16,137-6-105 0,-90 2-344 16,5-1-264-16,-5-2-256 31,-1 1-80-31,-4 2-8 0,-8 0 8 0,-8 2-16 15,-6 0 0-15,-11 2-64 16,-4 0-40-16,-2 0 88 31,-3 0 16-31,0 0 336 0,0 8 112 0,0 9-320 16,0 2 184-1,0 5 216-15,0 3-104 0,0 1-16 0,0 2-103 16,0 2-137-16,0 0-88 16,0-2-64-16,0-2-8 31,2-5-8-31,3 0-360 0,-5 1-1001 15,0-6-1471-15,0-4-3906 16</inkml:trace>
  <inkml:trace contextRef="#ctx0" brushRef="#br0" timeOffset="469303">8762 16481 11898 0,'0'0'3249'16,"0"0"-2585"-16,0 0-376 0,0 0 808 15,0 0 0-15,149-28-447 32,-99 16-313-32,3 0-232 0,-1-2-48 15,-1 2-56-15,11-6-913 16,-17 4-2063-16,-10 4-5354 0</inkml:trace>
  <inkml:trace contextRef="#ctx0" brushRef="#br0" timeOffset="469551">9363 16036 10178 0,'0'0'4225'0,"0"0"-3369"0,0 0-152 15,0 0 528-15,0 0-192 16,0 129-471-16,0-92-417 16,3-3-88-16,2-2-64 0,0-1 0 31,-4-7-192-31,-1-4-841 0,0-6-1327 31,0-8-3649-31</inkml:trace>
  <inkml:trace contextRef="#ctx0" brushRef="#br0" timeOffset="469920">9377 15976 8265 0,'0'0'1553'0,"0"0"-265"16,0 0 104-16,0 0-296 15,118-18-207 1,-81 10-305-16,1 2-312 0,-1-3-192 16,-3 2 40-16,-4 1-112 15,-2 0 40-15,-6 2-48 16,-2 2 8-16,-6 2 48 0,-4 0-56 15,-2 0 0 1,-5 0 8 0,0 0 216-16,1 0 264 0,-4 0 208 0,0 10-72 15,0 10 96-15,0 4-79 31,3 4-129-31,-1 6-272 0,2 0-168 0,1 1-24 0,0-1-40 32,2-4-8-32,-3-2-8 0,0-3-704 15,-4 5-841-15,0-7-1287 16,0-5-4138-16</inkml:trace>
  <inkml:trace contextRef="#ctx0" brushRef="#br0" timeOffset="470146">9452 16343 8913 0,'0'0'4625'0,"0"0"-4169"0,0 0 729 31,0 0 207-31,0 0-328 0,121-20-296 15,-79 8-343-15,1 0-353 0,3 0-72 16,-4 2-601-16,14 1-1023 16,-12 4-2689-16,-9 3-3288 0</inkml:trace>
  <inkml:trace contextRef="#ctx0" brushRef="#br0" timeOffset="470369">10099 15982 11642 0,'0'0'2961'16,"0"0"-1121"-16,0 0-344 0,0 0-760 15,0 0-343-15,0 0-65 16,0 143-88-16,8-102-144 0,-4-3-88 31,2-4-8-31,-3-5 0 16,0-9-632-16,-3-8-857 0,0-9-2656 15,-3-3-7129-15</inkml:trace>
  <inkml:trace contextRef="#ctx0" brushRef="#br0" timeOffset="470743">10033 15918 8705 0,'0'0'2729'0,"0"0"-1121"0,0 0-255 16,0 0-521-16,0 0 160 16,144-30-200-1,-105 22-448-15,6-3-240 16,-2 0-24-16,6-4-80 0,-6 3 0 15,-1 1 0-15,-6 0 0 0,-1 5 0 16,-12 1-8-16,-4 3 8 16,-4 2 0-1,-7 0 168-15,0 0 240 16,-6 0 184-16,-1 2-151 31,3 9 143-31,0 6-168 0,0 7-144 0,0 1-176 0,3 5 0 16,-2 2-88-16,-2-2-8 0,5 3 0 31,-5-2-128-31,2-4-680 15,-2 8-841-15,-3-10-1087 0,0-5-4034 16</inkml:trace>
  <inkml:trace contextRef="#ctx0" brushRef="#br0" timeOffset="470939">10227 16259 11962 0,'0'0'3241'16,"0"0"-2393"-16,0 0 208 15,0 0 56 1,0 0-239-16,137-34-441 16,-95 17-256-16,2 2-176 0,-4-2-456 15,12 0-1185-15,-10 0-2880 16,-10 8-5297-16</inkml:trace>
  <inkml:trace contextRef="#ctx0" brushRef="#br0" timeOffset="471290">10973 15683 8889 0,'0'0'4161'16,"0"0"-2528"-16,0 0-89 31,6 130-104-31,2-81-375 15,-1-3-665-15,1-6-296 0,0-4-96 0,-5-8-8 16,2-7-288-16,-5-10-889 16,0-5-1455-16,0-6-3490 0</inkml:trace>
  <inkml:trace contextRef="#ctx0" brushRef="#br0" timeOffset="471688">10886 15696 9994 0,'0'0'2008'0,"0"0"-64"16,0 0-655-16,0 0-225 16,137-23-440-16,-93 17-344 0,2-2-136 15,-4 0-136-15,2 0 0 16,-7 0-8-16,-1-2-56 0,-6 2 40 31,-1 0 8-31,-6 2-64 16,-7 4 64-1,-1-1 8-15,-4 3-48 0,-6 0 48 0,0 0 0 16,0 0 208-16,-4 3 216 0,2 11 144 15,1 6 41-15,0 4-209 32,3 6-160-32,-1 2-16 15,4 5-32-15,1-3-168 0,1 0 24 16,1-2-24-16,-2-4-24 15,-3-2-16-15,-2-5-120 0,-2 0-568 16,-4 1-825-16,0-2-2368 16,-15-6-3984-1</inkml:trace>
  <inkml:trace contextRef="#ctx0" brushRef="#br0" timeOffset="471980">11076 16174 2968 0,'0'0'5889'15,"0"0"-4568"1,0 0-505-16,0 0 504 15,0 0 457-15,0 0-481 0,0 0-32 16,0 0-472-16,115-47-216 16,-81 32-184-16,0 2-55 31,-2 0-177-31,0 3-72 0,-6 4-80 15,-2 4-8-15,-1 2-337 16,-7 0-1335-16,-6 0-3385 0</inkml:trace>
  <inkml:trace contextRef="#ctx0" brushRef="#br0" timeOffset="472602">11624 15639 6937 0,'0'0'4465'15,"0"0"-2953"-15,0 0 489 0,0 0 15 32,32 153-576-32,-24-97-655 0,-1-6-409 0,-1-4-224 15,0-12-104-15,1-8-48 16,-2-8 0-16,0-12-616 15,1-6-1561-15,-6-16-2840 16,0-8-2200-16</inkml:trace>
  <inkml:trace contextRef="#ctx0" brushRef="#br0" timeOffset="473026">11680 15593 6465 0,'0'0'3889'16,"0"0"-2417"-16,0 0 176 15,0 0-439-15,0 0-121 0,142-42-224 32,-106 34-392-32,-1-3-256 15,-4 6-112-15,1-1-56 0,-3 2-40 16,-4 0 32-16,-3 2 8 15,-2 0-48 1,-3 0 0-16,-4 2 0 0,-1-3 0 0,-6 3 0 16,-1 0 8-1,-5 0 16-15,0 0 72 16,0 0-32-16,0 0 80 0,0 0 80 15,2 19-8-15,2 3-120 0,0 8 377 16,-1 4 159 0,2 4-112-16,1 0-144 15,4-2-160-15,-4 1-128 16,2-5-88-16,4-4 8 15,-7-7-8 1,1-2 0-16,-1-6-216 16,-2-2-624-16,-3-1-761 15,0-3-1383-15,-8-3-4858 0</inkml:trace>
  <inkml:trace contextRef="#ctx0" brushRef="#br0" timeOffset="473390">11787 16036 6161 0,'0'0'4201'16,"0"0"-3401"-16,0 0-264 16,0 0 704-16,0 0-95 15,0 0-345-15,58-40-112 0,-32 26 40 16,8-3-120-16,-4 2-48 15,4 2-112-15,-5 2-152 16,0 1-40 0,-4 6-112-1,-6 0-48-15,-3 1-47 0,-3 3-1 16,-2 0-48-16,-6 0 0 0,-3 0 0 0,-2 0-417 15,0 0-1047-15,0 0-3089 16,-3 0-5145-16</inkml:trace>
  <inkml:trace contextRef="#ctx0" brushRef="#br0" timeOffset="475478">9809 15615 2880 0,'0'0'6329'0,"0"0"-3608"0,0 0-96 0,0 0-169 15,0 0-559-15,0 0-825 0,-7 0-608 0,7 0-200 16,0 6-112-16,0 12-88 31,11 12 48-31,6 12 48 16,8 16-80-16,6 27-16 15,0 1-8-15,1 8-40 0,0 3-16 16,1-14 64-16,-3 5-64 0,1-9-8 16,-2-13 8-16,-6-10-8 31,-4-10 0-31,-8-7 8 0,4-11 0 15,-9-9 0-15,1-2 16 32,-4-9 32-32,-3-4 32 0,0-2 16 0,0-2 152 0,0 0 64 15,0 0-184-15,-6 0-128 31,-4-18-224-31,-1-6-792 0,-1 0-3353 0</inkml:trace>
  <inkml:trace contextRef="#ctx0" brushRef="#br0" timeOffset="477406">8922 17209 488 0,'0'0'10466'0,"0"0"-7914"15,0 0-1711-15,0 0-161 16,0 0 472-16,47 130-392 0,-33-75-384 31,-2-1-320-31,-1-4-56 16,-3 0-400-16,-3-12-1344 0,-5-14-3025 15</inkml:trace>
  <inkml:trace contextRef="#ctx0" brushRef="#br0" timeOffset="477722">8961 17223 8785 0,'0'0'1945'16,"0"0"-961"-16,0 0 504 16,0 0-535-1,145-38-385-15,-100 26-264 16,5 0-216-16,0 2-32 0,-6 0-56 15,-4 6 0-15,-9 0-8 16,-8 4-144-16,-7 0-96 16,-8 0 48-16,-3 0 200 15,-5 4 200-15,0 10 400 16,0 7-224-16,0 2 568 15,-7 7-120-15,1 4-288 0,-1 3-264 16,6-3-192-16,1 0-80 16,0 0 0-16,-5 7-1192 15,0-5-3049 1,-5-7-4721-16</inkml:trace>
  <inkml:trace contextRef="#ctx0" brushRef="#br0" timeOffset="477856">9148 17532 7161 0,'0'0'2329'0,"0"0"-153"16,0 0-1064-16,165-82-776 0,-107 54-336 16,18-8-40-16,-18 3-1872 15,-6 8-4321-15</inkml:trace>
  <inkml:trace contextRef="#ctx0" brushRef="#br0" timeOffset="478021">9628 17165 9418 0,'0'0'4705'0,"0"0"-2937"16,0 0-440-16,0 0-648 0,0 0-360 15,0 0-72 1,-7 122-152 0,12-83-96-16,-2-3 0 0,2 6-872 15,-5-8-1936-15,0-10-4362 0</inkml:trace>
  <inkml:trace contextRef="#ctx0" brushRef="#br0" timeOffset="478303">9628 17115 7697 0,'0'0'2593'15,"0"0"-897"-15,0 0-544 0,137-64-480 16,-92 50-135-16,2 2-169 31,1-1-176-31,-1 4-192 16,-2 1-8-16,-7 2 8 15,-6 1 0-15,-13 5 232 0,-7 0 416 16,-6 0 136-16,-3 0 48 0,-3 11 136 16,2 6-263-16,-2 6-9 31,0 1-384-31,0 6-136 15,2 0-168-15,2 0-8 0,-2 0-136 0,-2 14-1064 32,0-8-2585-32,0-6-5001 0</inkml:trace>
  <inkml:trace contextRef="#ctx0" brushRef="#br0" timeOffset="478501">9741 17413 9706 0,'0'0'5017'0,"0"0"-4489"0,0 0 304 15,0 0 0-15,135-66-240 16,-78 49-344-16,3-2-248 16,17 4-48-16,-15 2-2120 0,-14 7-5882 15</inkml:trace>
  <inkml:trace contextRef="#ctx0" brushRef="#br0" timeOffset="478733">10555 16976 11562 0,'0'0'2793'15,"0"0"-1617"-15,0 0-216 0,0 0 64 0,4 133-400 16,3-91-432 0,1-4-184-1,-3-4-8-15,-2-4-656 16,-3-10-1552-16,0-6-3697 0</inkml:trace>
  <inkml:trace contextRef="#ctx0" brushRef="#br0" timeOffset="479066">10484 16950 8585 0,'0'0'1929'0,"0"0"-441"16,0 0-448-16,0 0-448 16,143-66 65-16,-102 52-217 15,-1 0-272 1,2 0-120-1,-6 5-32-15,-2 0-16 0,-5 5 0 0,-5 2 0 16,-8 2 0-16,-8 0 112 16,-2 0 248-16,-2 6 576 15,-4 3 152-15,0-2-88 0,0 1-71 31,0 2-361-31,0 1-304 16,1 4-256-16,6 4 8 0,-2 0-8 16,4 5 0-16,-1 1-8 15,0-1-200-15,-3 0-680 16,2 6-705-16,-6-7-1447 0,-1-2-3594 0</inkml:trace>
  <inkml:trace contextRef="#ctx0" brushRef="#br0" timeOffset="479303">10584 17204 2736 0,'0'0'10066'0,"0"0"-8113"16,0 0-1449-16,0 0 344 0,0 0 464 15,0 0-368-15,137-55 33 16,-97 37-561 0,1 2-272-16,-6 2-144 15,-4 4-88-15,4-2-1089 0,-7 2-1591 16,-9 2-4610-16</inkml:trace>
  <inkml:trace contextRef="#ctx0" brushRef="#br0" timeOffset="479670">11023 16496 9946 0,'0'0'4249'16,"0"0"-2561"-1,0 0-336-15,0 0-664 16,0 0-344-16,0 0 577 0,71 136-185 16,-39-66-216-16,1 10-160 0,-3 7 96 15,-2-1-40-15,-4-3 24 31,-5-4-8-31,-1-11-160 0,-2-12-16 16,-8-10-248-16,2-14 136 16,-8-10-96-16,1-10-48 0,-3-7-104 15,0-5-688-15,0-11-1112 16,-3-6-5714-16</inkml:trace>
  <inkml:trace contextRef="#ctx0" brushRef="#br0" timeOffset="479916">11412 16718 5921 0,'0'0'6457'15,"0"0"-5041"-15,0 0 329 0,31 117 199 16,-21-78-447-16,1-3-713 16,2-4-536-1,-2-3-112 1,-3-9-136-16,0-7-496 0,-8-5-1001 0,0-3-2704 15,0-5-5000-15</inkml:trace>
  <inkml:trace contextRef="#ctx0" brushRef="#br0" timeOffset="480295">11364 16660 9113 0,'0'0'3161'0,"0"0"-2409"16,0 0-96-16,0 0-47 15,0 0 7 1,129-28-384-16,-92 14-120 15,2-2-104-15,3-3 8 16,-5 4-8-16,-2 1 0 0,-1 3 8 16,-14 3-16-16,-4 5 112 15,-6 3 72-15,-9 0 368 0,2 0 224 31,-3 0 352-31,0 0 17 16,0 0-385-16,0 0-296 16,0 0-256-16,4 0-192 0,4 15-16 15,-3 11 0-15,6 4 0 16,3 4 8-16,-2 4-8 0,-1-1 0 15,-3 1-40 1,-1-6-264-16,-6 0-712 16,-1 2-793-16,0-6-2272 15,-3-7-4488-15</inkml:trace>
  <inkml:trace contextRef="#ctx0" brushRef="#br0" timeOffset="480499">11558 17042 12994 0,'0'0'2665'15,"0"0"-1777"1,0 0 928-16,0 0-231 16,0 0-697-16,142-66-456 15,-100 49-184-15,-2-4-128 16,-4 3-112-16,-3 2-8 0,-2 0-512 15,3-3-992-15,-8 2-2289 16,-2 3-3977 0</inkml:trace>
  <inkml:trace contextRef="#ctx0" brushRef="#br0" timeOffset="480739">12061 16485 9434 0,'0'0'3200'0,"0"0"-1487"0,0 0-113 16,0 0-368-16,0 0-360 0,0 0-103 16,0 0-33-16,15 131-272 15,-9-93-152-15,-1 0-56 16,0-2-112-1,0-4-32-15,-3-6-40 16,-2-4-72-16,0-8-64 0,0-10-824 16,0-4-1689-16,0 0-3360 0</inkml:trace>
  <inkml:trace contextRef="#ctx0" brushRef="#br0" timeOffset="481161">11994 16445 6737 0,'0'0'2697'0,"0"0"-457"15,0 0-576 1,0 0-295-16,0 0-137 16,117-40-368-1,-89 35-424-15,3-4-312 0,-2-1-56 0,0 2-64 16,0 0 0-16,-7 0-8 15,-2 4 56-15,-7 0-56 0,1 4-8 32,-6 0-8-32,-1 0 16 15,-2 0 0-15,-4 0-8 16,4 0 0-16,-5 0 8 0,3 0 0 15,-1 0 0-15,4 4 192 0,-1 11 168 16,3 6 104-16,2 7 73 16,-2 4-49-1,3 6-64-15,1 7-56 16,-1 2-192-16,0 4-88 15,1-3-80-15,-4-6 48 0,0-8-48 16,-2-10-8-16,-4-10-152 16,1-5-368-16,-3-7-384 15,0-2-225-15,0 0-335 16,-10 0-2681-16,-3 0-3000 15</inkml:trace>
  <inkml:trace contextRef="#ctx0" brushRef="#br0" timeOffset="481430">12200 16940 5601 0,'0'0'5121'15,"0"0"-4473"-15,0 0-40 16,0 0 1008-16,41-26-71 16,-19 11-161-16,6-4-384 0,-4-3-336 31,2 2-47-31,-4 2-73 15,1 6-368-15,-4 2-176 0,-4 6-32 0,-4 4-632 16,-3 0-889-16,-3 9-1623 16,-5 0-3370-16</inkml:trace>
  <inkml:trace contextRef="#ctx0" brushRef="#br0" timeOffset="486400">9001 16703 7705 0,'0'0'2385'16,"0"0"-1569"-16,0 0 296 15,0 0 913 1,0 2-273-16,0-2-392 0,0 0-408 15,3 3-239-15,-1-3-265 0,4 2-112 16,7 0 128-16,3 0-120 16,9-2 0-16,7 0 40 15,7 0-264 1,6-6 24-16,8-12-72 31,5-4-24-31,5-1-48 0,-3 4 0 16,-2 0 8-16,-4 8-8 15,-8 3-8-15,-5 1 8 16,-15 3 0-16,-9 2 0 0,-7 2-8 15,-8 0 16-15,-2 0 56 16,0 0 112-16,-16 0-176 0,-22 0-984 16,3 0-1777-16,1 0-7153 0</inkml:trace>
  <inkml:trace contextRef="#ctx0" brushRef="#br0" timeOffset="487050">9190 16774 5601 0,'0'0'2144'0,"0"0"-295"15,0 0-305-15,0 0-144 0,0 0-256 16,-19 12-327-16,19-10-449 16,0-2-184-16,0 2 88 15,0 0 512 1,9-2 88-16,6 0-176 0,7 0-128 15,8 0-168-15,5 0-23 16,7 0-89-16,0-10-96 0,3-4-88 16,2 2-104-16,-5-2 16 15,-6 4-8-15,-2 2 0 16,-9 4 0-16,-5 2-8 15,-9 2 8-15,-3 0-8 16,-3 0 0-16,-3 0 48 16,-2 0 192-16,0 0 168 0,0 0-408 15,-18 4-48-15,0 4-2577 16,0-2-7665-16</inkml:trace>
  <inkml:trace contextRef="#ctx0" brushRef="#br0" timeOffset="487981">10056 17688 6753 0,'0'0'3065'0,"0"0"-1289"16,0 0-88-16,0 0-351 0,0 0-441 0,0 0-304 15,0-2-224 1,0 0-152-16,1 0-8 16,9-2-16-16,1 0-40 31,7-1-8-31,6-4 88 15,5-1 32-15,7-1 216 0,4-4-184 16,4-1-175 0,1-2-57-16,-3 1-64 0,0-2 8 0,-6 1 0 15,-3 4 48-15,-2 4-56 16,-8 2 0-16,-7 2 8 15,-2 4-8-15,-6 0 48 0,-4 2-40 16,-4 0 40-16,0 0 24 16,0 0-72-16,0 0-272 0,-4 0-1369 31,-7 6-4520-31</inkml:trace>
  <inkml:trace contextRef="#ctx0" brushRef="#br0" timeOffset="488779">10185 17767 1696 0,'0'0'1736'0,"0"0"-736"0,0 0 177 16,0 0 71-16,0 0 24 15,0 0-23-15,-3 0-153 0,3 0-64 16,0 0 160-16,0 0-256 0,0 0-215 15,0 0-321-15,0 0-256 16,0 0 40 0,9 0 400-16,4-2-264 0,5-6-144 0,5-1 24 15,4-2 56 1,4-1 248-16,4-1-16 15,2 4-232-15,-3-2-56 16,0 1-88-16,2 2-56 0,-6 1-48 16,-2 0 0-1,-2 1 72-15,-7 0-72 0,-4 2-8 0,-4 2 8 31,-6 1-8-31,-4-1 0 16,1 2 48-16,-2 0 56 16,0 0 385-16,0 0 47 0,0 0-304 15,0 0-232-15,0 0-352 16,0 0-1649-16,0 0-6385 0</inkml:trace>
  <inkml:trace contextRef="#ctx0" brushRef="#br0" timeOffset="498351">6335 11258 8129 0,'-5'0'3281'16,"2"0"-1441"-16,0 0-367 16,-1 0 31-16,4 0-288 15,0 0-448-15,0 0-376 0,0 0-247 16,0 4-89-1,8 15 72 1,7 9 448-16,6 13-112 0,3 11-16 16,13 28-56-16,13 35-128 0,10 36 80 15,3 14-104-15,-2-10-184 16,-15-35 40-16,-14-42-32 0,-3-22 32 15,-2-11-88 1,3 1 8 0,0 0-16-16,3-4 0 0,-11-12 8 15,-6-13-8-15,-4-6 16 16,-6-7-8-16,-6-4 0 0,0 0 240 15,0 0 104-15,-11-20-112 0,-12-12-240 32,-8-10-160-32,-7-14-592 15,-19-41-736-15,10 15-2433 0,10 8-3345 16</inkml:trace>
  <inkml:trace contextRef="#ctx0" brushRef="#br0" timeOffset="498920">6346 11258 3896 0,'0'0'2681'0,"0"0"-769"16,0 0-223-16,0 0 519 16,0 0 193-16,0 0-257 0,0 0-512 15,0 0-647 1,0 23-393-16,0 4-312 15,0 10-120-15,2 10 32 0,4 5 8 16,-1 2 8-16,0 0-16 16,-5-5-88-16,0-6 16 15,0-5-24-15,0-10-88 0,0-7 40 16,0-9 0-1,0-7 24-15,-5-5-8 16,-1 0 16-16,-4-7-80 0,-3-22-240 31,0-14-304-31,-3-16 8 0,8-7-72 0,0-2-344 16,8 1 287-16,0 10 465 0,0 7 120 31,5 6 24-31,6 7 56 0,3 5 72 16,-5 9 112-16,-1 2 177 15,1 7-17 1,-1 6-40-16,4 2-56 0,2 4-56 0,7 2-16 15,7 0 64-15,9 4 192 32,5 17 104-32,0 2 32 15,0 5-80-15,-3 4-200 0,1 3-144 16,-1 1-144-16,11 24-520 15,-5-10-1592-15,-10 2-6570 0</inkml:trace>
  <inkml:trace contextRef="#ctx0" brushRef="#br0" timeOffset="501424">6419 11121 3872 0,'0'0'1641'0,"0"0"-777"16,0 0 40-16,0 0 144 15,0 0 161-15,-49 0-137 16,45 0-96 0,2 0 16-16,-1 0-128 0,3 0-39 0,-2 0-193 15,2 0-32-15,-5 0 48 16,4 0-352-16,-4 6-224 15,0-2-64 1,3 1 0-16,1-1-8 16,1-4 0-16,0 0 0 0,0 0-8 15,-2 0-40-15,2 0 48 16,-3 0 0-16,0 0 0 15,-1 1-8-15,3 3 0 0,-6 0 0 32,4 2 0-17,-2 2-72-15,0-1 72 0,2-3 8 0,-2-1 0 16,2-1 0-16,3-2 0 15,0 2 56-15,0-2-56 16,0 0 16-16,0 2-16 0,0 0-8 16,0 4-80-1,3 3 80 1,5 0-8-16,2 1 8 0,-7-1 0 0,4-1 8 15,-4-3 0-15,-3-3 0 16,0 0 8-16,0-2 120 16,0 0 160-16,0 0 168 15,0 0-144 1,0 0-312-16,-11 0-24 0,3-7-1328 31,-2-1-4145-31</inkml:trace>
  <inkml:trace contextRef="#ctx0" brushRef="#br0" timeOffset="502284">6307 10861 7521 0,'0'0'2793'0,"0"0"-1329"16,0 0-176-16,0 0-119 15,0 0-25-15,0 0-160 16,0 0-120 0,0 2-288-16,0-2-256 0,0 0-224 15,0 0-96-15,0 0-72 0,8 0-720 16,-6 0-1272-16,-2 2-2185 15,0 0-2305-15</inkml:trace>
  <inkml:trace contextRef="#ctx0" brushRef="#br0" timeOffset="502431">6307 10861 7825 0,'-160'25'2953'0,"160"-25"-2033"15,0 0-248-15,0 0 152 16,0 0-480-16,0 0-344 0,0 7-1176 15,0-1-1608-15,0 0-5050 0</inkml:trace>
  <inkml:trace contextRef="#ctx0" brushRef="#br0" timeOffset="502624">6067 10927 9097 0,'0'0'3113'0,"0"0"-2185"0,0 0-680 15,0 0-200-15,0 0-48 16,0 0-1608-16,0 0-3705 0</inkml:trace>
  <inkml:trace contextRef="#ctx0" brushRef="#br0" timeOffset="502767">6067 10927 8105 0,'-113'46'1969'0,"111"-45"-1457"16,-3 8-512-16,0-1-1537 16,4 2-3240-16</inkml:trace>
  <inkml:trace contextRef="#ctx0" brushRef="#br0" timeOffset="502956">5868 11005 6785 0,'0'0'3097'0,"0"0"-2097"16,0 0-488 0,0 0 136-16,0 0-256 15,0 0-392-15,0 0-1568 16,0 0-4433-16</inkml:trace>
  <inkml:trace contextRef="#ctx0" brushRef="#br0" timeOffset="503142">5868 11005 6513 0,'-14'-12'3001'0,"14"10"-2177"16,0 0-768-16,0-2-56 15,0 0-1713-15,-4 1-4784 0</inkml:trace>
  <inkml:trace contextRef="#ctx0" brushRef="#br0" timeOffset="503328">5800 10965 5217 0,'0'0'3088'15,"0"0"-1839"-15,0 0-681 16,0 0-176 0,0 0-392-16,0 0-696 15,0 0-3913-15</inkml:trace>
  <inkml:trace contextRef="#ctx0" brushRef="#br0" timeOffset="503518">5800 10965 6057 0,'-27'66'2896'0,"27"-66"-1791"0,0 0-841 15,3-2-264-15,5-6 0 0,-3 0-960 16,1 0-1945-1</inkml:trace>
  <inkml:trace contextRef="#ctx0" brushRef="#br0" timeOffset="503738">6196 10882 7033 0,'0'0'2617'0,"0"0"-1889"16,0 0-568 0,0 0-112-1,0 0-48-15,0 0-1273 16,0 0-4056-16</inkml:trace>
  <inkml:trace contextRef="#ctx0" brushRef="#br0" timeOffset="504115">6755 10694 2920 0,'0'0'5969'0,"0"0"-4968"15,0 0-913 1,0 0-88-16,0 0-1377 16,0 0-1503-16</inkml:trace>
  <inkml:trace contextRef="#ctx0" brushRef="#br0" timeOffset="504271">6755 10694 4721 0,'66'9'2240'0,"-66"-9"-2136"16,0 0-104-16,0 0-1864 31,0-5-641-31</inkml:trace>
  <inkml:trace contextRef="#ctx0" brushRef="#br0" timeOffset="504418">6889 10672 3808 0,'0'0'1809'16,"0"0"-1313"-16,0 0-400 0,0 0-24 16,0 0-72-16,0 0-296 0,45 4-3945 15</inkml:trace>
  <inkml:trace contextRef="#ctx0" brushRef="#br0" timeOffset="504610">7099 10600 6065 0,'0'0'1608'0,"0"0"-1552"15,0 0-56-15,0 0-552 16,0 0-1032-1</inkml:trace>
  <inkml:trace contextRef="#ctx0" brushRef="#br0" timeOffset="504811">7099 10600 7297 0,'89'-36'2561'0,"-89"36"-1833"0,0 0-264 16,0 0-464-16,3 0-184 16,-3 0-2201-1,1 0-3464-15</inkml:trace>
  <inkml:trace contextRef="#ctx0" brushRef="#br0" timeOffset="505113">7310 10562 936 0,'0'0'6625'0,"0"0"-4969"15,0 0-1023-15,0 0 31 0,0 0-408 16,0 2-256 0,3-2-1657-16,1 0-3016 0</inkml:trace>
  <inkml:trace contextRef="#ctx0" brushRef="#br0" timeOffset="505303">7310 10562 6785 0,'110'-55'1168'0,"-110"55"-1168"0,0-2-1912 0</inkml:trace>
  <inkml:trace contextRef="#ctx0" brushRef="#br0" timeOffset="505499">7370 10301 7345 0,'0'0'2113'0,"0"0"-1865"16,0 0-248-16,0 0-729 16,0 0-1127-16,0 0-2273 0</inkml:trace>
  <inkml:trace contextRef="#ctx0" brushRef="#br0" timeOffset="505720">7221 10110 6601 0,'0'0'2392'0,"0"0"-1591"16,0 0-585-1,0 0-216-15,0 0-344 16,0 0-2081-16</inkml:trace>
  <inkml:trace contextRef="#ctx0" brushRef="#br0" timeOffset="505901">7221 10110 6617 0,'-69'-21'2104'15,"66"25"-1496"-15,-2 2-447 32,-2 3-161-17,3-1-353-15,-6-1-2671 0</inkml:trace>
  <inkml:trace contextRef="#ctx0" brushRef="#br0" timeOffset="506091">7024 10241 7161 0,'0'0'2201'16,"0"0"-1553"-16,0 0 0 0,0 0-312 16,0 0-336-1,0 0-112 1,0 0-2441-16</inkml:trace>
  <inkml:trace contextRef="#ctx0" brushRef="#br0" timeOffset="506259">7024 10241 6513 0,'-46'102'1992'0,"46"-102"-1336"0,0 0 313 0,0 0-313 15,0 0-656-15,0-7-1553 31,0-2-3448-31</inkml:trace>
  <inkml:trace contextRef="#ctx0" brushRef="#br0" timeOffset="506431">6953 10331 4825 0,'0'0'2976'15,"0"0"-1760"-15,0 0-615 0,0 0-529 16,0 0-72-16,0 0-1769 16</inkml:trace>
  <inkml:trace contextRef="#ctx0" brushRef="#br0" timeOffset="506628">6953 10331 5393 0,'-124'39'2608'0,"119"-38"-1247"0,4-1-481 16,-4 0-312-16,3 2-296 31,-4 0-208-31,1 2-64 16,-2 0-1977-16</inkml:trace>
  <inkml:trace contextRef="#ctx0" brushRef="#br0" timeOffset="506807">6724 10462 3648 0,'0'0'4713'0,"0"0"-3544"0,0 0-449 15,0 0 160-15,0 0-96 16,0 0-784-1,0 0-112-15,-8 0-1664 16,5 0-3145-16</inkml:trace>
  <inkml:trace contextRef="#ctx0" brushRef="#br0" timeOffset="507004">6724 10462 6009 0,'-95'6'2744'0,"92"-6"-1647"0,1 0-177 31,0 0-192-31,-1 0-312 16,3 0-416-1,-2 0-648-15,-2 0-1921 0,-1 2-6072 0</inkml:trace>
  <inkml:trace contextRef="#ctx0" brushRef="#br0" timeOffset="507207">6377 10509 5417 0,'0'0'2240'0,"0"0"-984"0,0 0-439 15,0 0-377-15,-16 0-440 0,9 6-264 16,1 1-1553-16,-1 1-2376 16</inkml:trace>
  <inkml:trace contextRef="#ctx0" brushRef="#br0" timeOffset="507391">6377 10509 7097 0,'-92'59'2393'0,"89"-59"-1297"15,-1 2-136-15,3-2-56 0,-3 1-328 16,4 1-384-16,0 0-192 16,0 7-848-1,0-3-1544-15,0 2-2849 0</inkml:trace>
  <inkml:trace contextRef="#ctx0" brushRef="#br0" timeOffset="507586">6231 10639 5601 0,'0'0'2720'16,"0"0"-1704"-16,0 0-287 0,0 0-137 0,0 0-512 15,0 0-80-15,0 0-1385 16,-19 0-3175-16</inkml:trace>
  <inkml:trace contextRef="#ctx0" brushRef="#br0" timeOffset="507788">6231 10639 5401 0,'-159'27'2104'0,"157"-27"-704"16,-1 0-167-16,3 0-273 0,0 0-192 15,-5 0-552-15,5 0-216 16,-2 2-640-16,1 4-2185 0,-3-2-4200 16</inkml:trace>
  <inkml:trace contextRef="#ctx0" brushRef="#br0" timeOffset="507955">5978 10660 3624 0,'0'0'4881'0,"0"0"-3816"32,0 0-65-32,0 0-144 0,0 0-504 15,0 0-352-15,0 0-344 16,-15 0-1656-16,12 0-2537 0</inkml:trace>
  <inkml:trace contextRef="#ctx0" brushRef="#br0" timeOffset="508138">5978 10660 328 0,'-147'50'7073'16,"147"-50"-5505"-16,0 0-1184 15,0 2-311-15,0 2-73 0,0 0-1217 16,0 0-1543-16</inkml:trace>
  <inkml:trace contextRef="#ctx0" brushRef="#br0" timeOffset="508314">5757 10786 5857 0,'0'0'2872'0,"0"0"-1943"16,0 0-929-16,0 0-569 0,0 0-1431 0</inkml:trace>
  <inkml:trace contextRef="#ctx0" brushRef="#br0" timeOffset="508979">5563 10792 6009 0,'0'0'2496'0,"0"0"-1159"0,0 0-89 15,0 0 136-15,0 0-344 0,0 0-536 16,0 0-351-16,0 0-153 0,0 0-497 31,0 11-1311-31,0 0-4401 0</inkml:trace>
  <inkml:trace contextRef="#ctx0" brushRef="#br0" timeOffset="509561">5385 10953 2920 0,'0'0'2913'0,"0"0"-617"0,0 0-535 16,0 0-249-1,0 0 56-15,0 0-447 16,0 0-441-16,0 0-440 15,0 0-240-15,0 0-200 0,2 0-1225 16,3 2-863-16,1 4-1721 16</inkml:trace>
  <inkml:trace contextRef="#ctx0" brushRef="#br0" timeOffset="509875">5385 10953 5337 0,'58'-71'3144'0,"-58"71"-1439"15,0 0-329-15,0 0 104 16,0 0-255-16,0 0-593 0,0 0-384 31,0 0-248-31,0 0-96 16,0 0-1689-16,0 4-4408 0</inkml:trace>
  <inkml:trace contextRef="#ctx0" brushRef="#br0" timeOffset="510206">5264 11085 3040 0,'0'0'5041'16,"0"0"-3352"-16,0 0-433 15,0 0 136-15,0 0-192 0,0 0-615 16,-8 0-585 0,8 0-72-16,-5 0-1177 0,5 0-1247 0,-1 4-3057 0</inkml:trace>
  <inkml:trace contextRef="#ctx0" brushRef="#br0" timeOffset="510424">5264 11085 6545 0,'-155'-26'2784'15,"150"24"-1703"-15,4 0-329 16,-3 2-288-16,4 0-464 0,0 0-184 16,0 0-2529-16</inkml:trace>
  <inkml:trace contextRef="#ctx0" brushRef="#br0" timeOffset="510617">5032 11083 4240 0,'0'0'4713'0,"0"0"-3256"0,0 0-169 15,0 0-16-15,0 0-576 16,0 0-696-16,0 0-24 0,-26 4-1720 15,26 4-2473-15</inkml:trace>
  <inkml:trace contextRef="#ctx0" brushRef="#br0" timeOffset="510843">5032 11083 6385 0,'-155'91'2448'0,"153"-91"-1703"0,-3 0-745 31,-1 1-641-31,1 9-2607 15</inkml:trace>
  <inkml:trace contextRef="#ctx0" brushRef="#br0" timeOffset="511065">4673 11204 6849 0,'0'0'2889'16,"0"0"-1521"-16,0 0-56 31,0 0-480-31,0 0-832 0,0 0-128 16,0 0-1360-16,-68 26-3257 0</inkml:trace>
  <inkml:trace contextRef="#ctx0" brushRef="#br0" timeOffset="511232">4352 11394 6729 0,'0'0'2024'0,"0"0"-887"32,0 0-465-32,0 0-488 15,0 0-184-15,0 0-1288 0,0 0-1233 16,0 0-3984-16</inkml:trace>
  <inkml:trace contextRef="#ctx0" brushRef="#br0" timeOffset="511406">4352 11394 6785 0,'-89'-32'2192'0,"82"30"-855"16,3-2-361-16,-1 2-248 31,5 2-504-31,0 0-224 0,0 0-1224 15,0 0-1545-15,0 6-503 0</inkml:trace>
  <inkml:trace contextRef="#ctx0" brushRef="#br0" timeOffset="511573">4164 11375 3848 0,'0'0'2537'0,"0"0"-777"0,0 0-640 0,0 0-703 16,0 0-417-16,-16 4-1953 15,16 3-2848 1</inkml:trace>
  <inkml:trace contextRef="#ctx0" brushRef="#br0" timeOffset="512212">4457 11304 2664 0,'0'0'1712'16,"0"0"-23"-16,0 0 31 16,0 0-55-16,0 0-321 15,0 0-248-15,0 0-200 0,-4-8-384 16,4 8-384-16,0 0-128 31,7 0-696-31,11 10-1256 0,-4 8-3457 0</inkml:trace>
  <inkml:trace contextRef="#ctx0" brushRef="#br0" timeOffset="518348">8016 2954 9193 0,'0'0'3017'16,"0"0"-1537"-16,0 0-87 16,0 0 183-16,0 0-160 0,0 0-311 15,0 0-449-15,0 0-184 0,0 0-8 31,0 2 0-15,0 7-144-16,-6 8-160 0,-3 2-32 16,-2 6 8-16,0-1 16 0,3 2-80 15,-4 0 32-15,-2 1 16 16,1-2 24-16,0 3 24 0,-5 0-96 31,1 0 16-31,-4 1-16 16,-2-3 104-16,-3 2 16 15,-3-4 9-15,-2-1 103 0,-1 0-8 16,-2-1-80-16,-5 2-88 15,-3-2-40-15,-3 2-40 0,-2-2-40 16,2 1 0 0,-3-4 0-16,4 3-8 15,2-4 8-15,3 0-8 16,1 1 0-16,5-4 0 0,-2 0 0 15,1 0 0-15,0-2 0 0,-2-1 0 32,-1-4 0-32,-3-1-40 15,-5 0-8-15,-1-1-24 0,-4-2-16 16,4-2-96-1,0 0 168-15,6 0-40 0,8 0 48 0,6-2-64 16,2 2 64-16,4-2-64 31,2 0 64-31,1 0 0 0,-3 0 0 16,-1 0 0-16,-5 0 8 15,-4-2 0-15,-7-6 0 0,1 0-48 16,-9-3 40-16,3 4-48 16,0-1 48-16,2 2 0 31,2-1 0-31,8 3 0 0,-3 0 8 15,8-1 0-15,2-1-8 16,0-2 8-16,1-1-16 0,2-2 16 16,-1-4-64-16,0-2 64 15,-1-6-8-15,-2-1 0 16,-2-1 0-1,5-3 8-15,0-1-8 0,1-3 0 16,6-5 0-16,1 0-56 16,6-7 16-16,-1-5-8 0,5-2 8 15,3-4 40-15,0-1-8 16,0 2-41-1,0 4 57-15,3 2 0 16,5 4-8-16,-3 1-16 0,7 3 24 16,-1 1 0-16,3 0-104 15,6 3 64-15,-4-2 40 0,7 2 8 16,-1-2-8-16,6-3 0 31,-3 0-24-31,6-1 24 16,3-3 0-16,6 0-64 0,7 2-56 15,7 1 112-15,4 6-32 0,3 2 24 16,-3 4 8-16,4 4-56 15,-6 4 40-15,-1 1 24 32,-5 6 8-32,2 2-8 0,-5 3-48 15,-1 3 40-15,3 3 8 16,1 4 0-16,-3 0 0 0,-4 0-8 15,1 2-8-15,-2 7 8 16,0 1 0-16,-2 1 8 31,1-2-48-31,-1 1 48 0,-4 3 0 16,1 0 0-16,-7 2 0 0,4 2 0 15,0 2-8-15,-3 3 0 0,0 0 0 16,-4 2 8-16,-1-2-8 16,-2-1 8-1,-1-2-8 1,-2-1 8-16,1 2 0 15,-1 0-8-15,2 3 8 0,-5 3 0 0,3 2 0 16,-7 2 0-16,2 2 48 0,1 0-40 16,-6 0 48-16,0 0 32 31,-3-2 8-31,-1 0-16 15,-2-1 16-15,-1-4-48 16,0 1-40-16,2-2 0 0,-3-1 0 16,2-4 8-16,-3 0-8 0,3-6 48 15,-5-2-8-15,1-3-40 31,-1-5 0-31,0-3 8 0,0 2-16 16,0 11-272-16,-11-1-1424 16,-4 1-5225-1</inkml:trace>
  <inkml:trace contextRef="#ctx0" brushRef="#br0" timeOffset="519160">7139 3752 8225 0,'0'0'2745'0,"0"0"-1329"15,0 0-16-15,0 0 169 16,0 0-257-1,0 0-584-15,0 0-336 0,0 0-224 16,-5 16-40-16,5 2 96 16,0 8 56-16,0 6-95 15,3 8 63-15,1 11-56 0,4 3 8 16,-5 5-72-1,-1-1 88 1,4 1-112-16,-3-3-8 0,-1-4 48 0,1-6-88 16,-1-5-8-16,-1-7 40 15,3-8-16-15,-3-7 8 16,-1-2-24-16,0-3 56 0,3-5 56 31,-3 0-24-31,2 1 8 16,-2-1 0-1,2 2 8-15,-2 1-88 0,0-2 16 0,3 2-24 16,-3-4-56-16,0-2 0 0,0-2-8 15,0-2 72-15,0-2-8 32,0 0 8-32,0 0-72 0,0-4-544 15,0-8-1224 1,0-4-5426-16</inkml:trace>
  <inkml:trace contextRef="#ctx0" brushRef="#br0" timeOffset="519860">6994 4436 8009 0,'0'0'3921'0,"0"0"-2777"0,0 0 257 16,0 0 255 0,0 0-376-16,-2 0-504 15,2 0-480-15,0 2-280 16,8 7 160-16,10 8 241 15,0 1 103-15,4 2-152 0,1 0-56 16,-4 2-112-16,2-2-80 16,-1 2-48-1,-1-1-16-15,-4 0 56 0,1-1 0 0,-2-1-48 31,-1-4 32-31,-2-3 0 0,-2-3-24 16,-3-4 0-16,-3-1 112 16,2-4 0-16,-5 2-16 15,0-2-40-15,0 0-16 0,0 0 24 16,0 0 24-16,0 0-8 31,0 0-40-31,0 0-8 0,0 0-88 16,0 0 32-16,0 0-48 15,0 0 0-15,0 0 0 16,0 0 0-16,3 0 0 0,-1 0 0 0,4-4 56 15,-4-3 80 1,8-6 16 0,-5 1-8-16,3-4-63 0,3-2-33 15,0-2-32-15,4-2-8 16,-2-2 40-16,0 0-48 15,-2 0 8-15,0 0 8 0,-4 4 40 0,-1 4-8 32,-1 6-40-32,-3 4 112 15,-2 4 64 16,0 2-88-31,0 0 56 16,0 0-64-16,0 0 136 16,0 0-32-16,0 0-64 0,0 0-32 15,0 0-96 1,0-3-480-16,-2-1-1441 0,-9 0-4152 0</inkml:trace>
  <inkml:trace contextRef="#ctx0" brushRef="#br0" timeOffset="527625">2672 7766 10922 0,'0'0'2632'15,"0"0"-1807"-15,0 0 279 0,-103 128 360 16,66-89 120-16,-4-5-519 16,-1-8-409-16,-3-2-200 15,-7-6-312-15,-3-4 112 0,-6-2-64 16,-10 0-104-1,-2 3-88-15,-4-2-48 16,-4 2 40-16,-3-2 8 0,0-3 0 16,7-1 96-16,4-7-40 15,5-2 24-15,2 0-72 16,-2 0 8-16,2-9-16 15,0-3-56 1,1-4 16-16,2-2 32 16,3-2-56-16,7-4 64 0,6-6-56 15,2-4-32-15,3-8-104 16,3-9-88-16,7-7-8 0,-2-10 72 15,7-8 48-15,1-4-16 32,6-5 16-32,6 4 8 0,3 4 96 15,9 9 0-15,2 6 8 16,2 6 48-16,23 6-40 31,14 2-16-31,22 4-96 0,35-5-24 16,46-1 176-16,37 2 16 15,12 5 16-15,-12 18-16 16,-29 13 32-16,-21 12-40 0,-20 7-16 0,-22 18 8 15,-19 5 0-15,-10 6 8 16,10 10-8-16,-1 11 8 0,4 7 0 16,-14 0 0-1,-10-2 8 1,-12-4 0-1,-10-3 48-15,-9-6-8 0,-8 2 80 0,-8-4 40 0,0 8 56 16,0 1-40-16,-12 2-16 16,-7 4-40-16,0-5-8 0,-7-6-40 31,5-6 96-31,-2-13-104 15,1-8 48 1,4-10-8-16,2-10-112 0,1-4-240 0,1-18-1448 16,6-6-5946-16</inkml:trace>
  <inkml:trace contextRef="#ctx0" brushRef="#br0" timeOffset="561634">7010 10910 6793 0,'0'0'2977'0,"0"0"-1649"0,0 0-384 15,0 0-400-15,0 0-544 16,-3 0-232-16,3 0-4073 0</inkml:trace>
  <inkml:trace contextRef="#ctx0" brushRef="#br0" timeOffset="562454">7270 10921 6665 0,'0'0'3177'0,"0"0"-2041"16,0 0-424-16,0 0 488 31,0 0 73-31,0 0-409 0,0 0-480 15,0 12-192-15,0-10-112 16,0 5-80 0,0 2-936-16,0-1-4658 0</inkml:trace>
  <inkml:trace contextRef="#ctx0" brushRef="#br0" timeOffset="563808">7276 10786 5801 0,'0'0'2880'0,"0"0"-1471"0,0 0-145 15,0 0 8-15,0 0-304 16,-13 0-127 0,13 0-361-16,0 0-304 0,0 0-168 0,0 0 0 31,0 0 16-31,0 2-24 0,0 0 16 15,0 0-8-15,0 3 112 16,0-1 16-16,0 1 160 16,0 3-96-16,0 2-104 0,2 5 8 15,8 0-24-15,-2 5 80 31,0 7 8-31,0 1-56 0,3 6 48 16,4 4 48-16,-2 6-16 16,1 6-40-16,2 2-48 0,1 1 40 15,0-8-144-15,1-5-40 0,-3-5 40 31,1-12 0-31,-8-6 0 16,3-5 0-16,-6-7 48 0,-2-3-48 16,-3-2 0-16,0 0 0 15,0-7-160-15,0-11-1056 16,0-2-3633-16</inkml:trace>
  <inkml:trace contextRef="#ctx0" brushRef="#br0" timeOffset="564942">7280 10737 1464 0,'0'0'4737'31,"0"0"-2737"-31,0 0-87 16,0 0-57-16,0 0 88 0,0 0-295 16,0 0-337-1,0 0-256-15,-21 2-159 0,17 7-281 0,1 8-208 16,-5 0-88-16,5 6-96 31,-4 3-56-31,2 0-112 16,4 1 8-16,-1 1-64 0,-1-1 40 15,3-7-32-15,0-3-8 16,0-6 0-16,0-3-8 0,0-4 0 15,0-4 8-15,0 0 0 32,0 0 0-32,0 0 0 0,0 0 0 15,0 0-80-15,0 0-152 0,0 0-152 16,0 0-152-16,0-10 160 15,3-5-17 1,4-2-151-16,-2-3-144 0,-2-1 144 16,2 0 240-16,-4 0 64 15,4-1 128-15,-5 5 0 16,3-2 48-16,-1 4 64 0,0 0 0 15,2 1-8-15,-2 2 8 16,1 4-8-16,-1 0 8 16,-2 4 0-1,5 4 8-15,-5-1-8 16,0 1 72-16,0 0-56 0,0 0 48 15,0 0-64-15,0 0 0 16,0 0 8-16,0 0 0 0,0 0 128 16,0 0 88-16,0 0 72 31,0 0 0-31,0 0-96 15,0 0-56-15,0 0-24 0,0 0-72 16,0 0 32-16,0 0 24 16,5 0-40-16,1 0 0 0,5 13 168 15,5 2 152-15,-3 0-95 31,2 4-41-31,1-4 0 16,-3 4 40-16,2-4-72 0,-6 0-136 0,1-4 0 16,-2-1-64-16,0-3-8 15,-5-1 0-15,2-4 8 0,-2-2-16 16,-3 0-520-1,0 0-2097 1,0 0-6809-16</inkml:trace>
  <inkml:trace contextRef="#ctx0" brushRef="#br0" timeOffset="571319">3772 16389 8529 0,'0'0'1521'0,"0"0"-801"16,0 0 464-16,-47 36 200 15,29-24 465-15,-4 0-353 0,1 1-648 16,-7-2-160-16,-2 1 153 31,-6 3-273-31,-3-4-280 0,-4 2-112 16,-1-3 8-16,-6-5-80 15,0-1 24 1,-3-4-40-16,-1 0-88 0,1 0-16 0,-5 0 16 16,1 0 56-1,1 0-56-15,3 0-48 16,1-6 40-16,3 1 8 0,4-3 72 15,0-5-72 1,1 0 0-16,2-4 0 0,2-2 8 16,1-2-8-16,5-3 0 0,2 2 0 15,3-2-8-15,2 0 0 16,6 2 8-16,0-1-8 15,4 2 8-15,8-1 0 16,-1-4 0-16,4-1 0 16,2-3 0-16,4-4-40 31,0-2 40-31,4-2 0 0,10 1 0 15,2-4 0-15,5 3-8 0,-1-2 8 16,-1-3 0-16,2 0 112 16,2 0-40-16,-4 3-64 15,5 0-8-15,0 2 8 0,10 0 8 16,0-2-8-1,7 2 0 1,2-4 0-16,7 1-8 0,0 2 8 16,0 3-8-16,-1 2 0 15,-1 6 0-15,1 3 0 16,-6 5 0-16,3 4 0 0,-4 0-8 15,0 4 8-15,0 0 0 32,3 2 8-32,2 0 48 0,1-1-40 0,5 2 40 15,-1 1-56-15,3 2 72 16,0-1-56-16,-2 3 56 15,0 2 48-15,1 1-16 0,-6-1-96 16,4 0 88 0,0 0-88-1,-4-2 8-15,0 2-16 0,3 0 0 16,-6 0 0-16,0 2-8 0,-1 0 0 15,1 0-8-15,-2 0 16 16,-1 0 0-16,0 0 8 0,-1 0-8 31,-4 0 0-15,2 0 8-16,-5 0-8 0,-4 0 0 0,-1 0 0 15,-3 0 0-15,2 0 8 16,-3 6-8-16,-2 5 8 0,0 2-8 16,1 3 0-16,3 0 8 15,-2 2-8-15,2 2 8 0,-3 0 0 31,2 2 0-15,-5 0 0-16,0 2 0 0,-5-1 0 16,2 0-8-16,0-1 16 0,-4 1-16 15,1-2 8-15,-9-1 40 31,1 1-40-31,-4 1 32 0,-3 0 152 16,0 4 24-16,0 2 0 16,0 0-120-16,-5 2 104 0,-11-4-40 15,3 3 16-15,0-1-160 16,-5-3 56-16,1 1-64 15,-4 0 64 1,0-1-64-16,-5 3 8 0,-3-2-16 16,-4 4 0-16,3-3 0 15,-4 3 0-15,3-1 0 16,0-1 8-16,1 0-8 0,-1-4 16 0,0-1 0 15,2-4-16-15,0-3 8 16,-3 0 0 0,3-3 8-16,3-2-8 15,-3 2 8-15,5-3-8 31,1-1 0-31,4-1-8 0,-1 3 8 0,-1 0-8 0,0 0 8 32,-1 1-8-32,-6-1 8 15,-4 4 40-15,0-3 0 0,-2 2-96 16,-2-2 112-16,4-2-56 15,5 0-8-15,-1-2-56 16,1 0 56-16,2-2 0 0,1-3 40 31,0 2-40-31,-2-1-8 16,-5-4 0-16,1 0 0 0,-4 0 8 31,3 0 0-31,7 0-8 16,3 0 8-16,8 0 8 0,5 0 0 15,1 0 89 1,3 0-25-16,0 0-24 15,-2 4-40-15,1 2-8 16,-1-2 0-16,-2 2 8 0,3 0-8 16,-7-2 16-16,4 2-8 15,-1-4 40-15,4 2-40 16,-3-2 0-16,3 0-8 0,3-2 0 0,-1 0 8 15,3 2-8-15,0-2 8 16,0 0-8-16,0 0 0 0,0 0 0 16,0 0 0-16,0 0-505 15,0 4-999-15,0 1-2593 0,0 2-5217 16</inkml:trace>
  <inkml:trace contextRef="#ctx0" brushRef="#br0" timeOffset="576671">7753 10955 3368 0,'0'0'2369'0,"0"0"-681"0,0 0 184 15,0 0 49-15,0 0 151 0,0 0-343 16,0 0-177-16,0 4-344 15,-3 0-111-15,-2 0-209 0,3 0-232 16,-3-1-112-16,-1 4-104 16,1-1 24-16,0 2-112 15,-6 2 24-15,3 0-16 16,-4 0-72-16,1 0 25 15,0-2-73-15,-1 0-72 16,0 0-16-16,0-2 40 0,-1 3-48 16,0-2-48-1,-3 1-88-15,-2 0 48 0,1 2 8 0,-4 0 56 31,0 2 0-31,0-1 8 16,-8 0 16-16,4 1-32 0,-5 2-8 16,1-2-32-16,0 3-24 15,0-2 0 1,1 2-40-16,-1-2-8 0,2 0 8 15,-1 1-8 1,1-3 8-16,1 4-8 16,-2-4 8-16,-1 4-8 0,0 1-16 15,0-2 16-15,3 0 8 16,2-3 0-16,1 0-8 15,1 1 0-15,3 0 8 0,-4 0 0 32,-1 5 0-32,1-2-8 0,-4 2 0 15,2 0 0-15,4 0 0 16,-1-2 0-16,-1 0 0 0,1-4 8 15,-3 1 0-15,3-1 40 16,-1-2-40-16,-8-1 0 16,2 3 0-1,-1-3-8-15,-3-1 8 0,1 1 8 16,0-1-8-16,-4 1 8 15,4-3 56-15,-2 3-64 0,2-1 80 16,1 1-16-16,0 0-16 16,-3-1-8-1,4 2 0-15,1 1-32 16,-2-2 32-16,-1-1-40 15,3 0 0-15,1 1 48 0,1-4-8 16,-1 0 24-16,2 0-56 16,4-3 80-16,2-1-48 0,-2 2 8 31,1 0-48-16,3 3 8-15,-6-1-16 0,1 0 8 16,-1 0 0-16,0 2 0 0,-2 0-8 31,-1 2 8-31,-1-2-8 16,-3 2 0-16,1 0 0 0,-3 0-8 15,3 0 8-15,1 0 0 16,-2 0 0-16,2 0 0 16,-2 0 0-16,-1 0 0 0,1 3 0 15,-4-2 0 1,-1 1 0-16,-3 3 0 15,2-2-8-15,-1 1 8 0,-1-1 0 16,-2 0 0-16,1-1 0 16,0 1 0-1,-2 0 0-15,-5-1 0 0,0 3 0 0,-5-4 0 0,-1 4 0 16,-2-3 0-16,-1-1 8 15,4 2-8 1,3-3 0 0,3 0-8-16,2-3 8 0,4 1 0 15,-1-1 0 1,3-1 8-16,0-2-8 0,3 0 0 0,-1-2 0 15,2 2-8-15,-1-2 8 16,-1 0-16 0,1 2 0-16,-1 0 8 15,-2 0-64-15,2 0 8 16,0-2 56-16,6 0-88 0,-4 0 32 31,6 0 8-31,1 0 40 0,1 0 8 0,-1 0-80 0,-1-6 88 31,4 0-8-31,0-5-8 16,1 4 8-16,1-3 0 15,5 0 0-15,-2-1-40 0,3 0 48 16,1 0 0 0,1-1 0-16,1-1-16 0,0 0 8 0,0 0-80 15,-1-4 40 1,-1 0-8-16,2-4-8 15,-1-1-8-15,1-6-24 16,0-6 0-16,0-4 24 0,-2-6 16 16,4-4 48-16,-2-1-40 15,2 0 48-15,-1 0 0 16,-5 3 0-16,4 4 16 15,-2 0 40-15,2 2-48 16,0-1-8-16,2 5 8 16,1 0-8-16,2 1 8 0,-1-1-8 15,4 0 0-15,0-3-8 0,0 1 0 31,0 0 8-31,4 0 0 16,-3 1-8-16,3 3-48 16,1 4 56-16,0 0-48 0,0 3 40 15,0-3-64-15,1 2 24 16,14-4 0-16,1-3 0 0,0 1 0 15,2-2 48-15,0 0-8 32,-2 4 0-32,0 0 8 15,3 2-48-15,-2 2 48 0,2-1-8 16,7 3-56-16,0-4 8 15,9 0 8-15,-1 0 40 0,5-4 0 32,4-2 8-32,-1 0 0 0,2-2 0 15,3-1 8-15,0 1-8 16,1 2 0-16,1 4 0 0,-3 4-80 15,-4 4 72 1,0 5 0 0,-1 2-8-16,-4 2 16 0,2 0-8 15,1-1 8-15,2 0 0 16,0-2 48-16,3-2-40 0,2-2 104 15,3-4-56-15,-3-1-40 0,5 0 88 16,1-1-56-16,5-4 24 16,-1 2-16-1,1-4-48-15,-2 1-8 16,2 1 0-1,-8 2 0-15,1 0-72 0,-1-1 72 0,-2 2 8 16,4 1 40-16,-4-2-40 16,5 2-8-16,1 0 0 31,-3 0 0-31,3-1 8 0,2 3-8 15,-2 2 0-15,-4 1 8 16,0 0 40 0,-2 3-48-16,-6 0-8 0,3 0 8 0,-3 2 0 15,0 0 0-15,5 2-16 31,-5 0 8-31,3 3 8 0,2 2-8 16,0-1 8-16,1 3-16 16,-2 2 16-16,0-1-8 15,3 2 8-15,1-3 0 0,2 2-8 0,3-1 8 16,3-3 0-1,0 3 0 1,-2 1-8-16,-6-1 8 0,-1 4 8 16,-2-1-8-16,-9 3-8 15,0 2 8-15,-3 0 0 16,-1 0 0-16,-3 0-8 0,1 4 8 0,-3 5 0 15,-1-1 8-15,4 1-8 16,-1 4 0 0,4-1 0-16,-1-1-16 15,2 4 16-15,1-2 0 16,-2 4 0-16,2-2 8 0,-1 0-8 15,-2 0 0-15,-4 2 0 32,1-3-16-32,-5 0 16 0,1 0-16 15,1-2 8-15,-2 2 8 16,-2-1 0-16,3 0-8 0,-1-1-40 31,2 2 48-15,1 0 0-16,-7 1-8 0,3-2 8 15,-3 2 0-15,-2-2 0 0,-3 2 0 16,0-2-8-16,-3-1 0 15,2 3 8-15,-1-4 16 0,-2 4-16 16,1-3 8-16,2 2-8 16,2-2 0-1,-7 1 0-15,6 0 0 16,-6-1 0-16,3 2 8 0,-4-2-8 15,0 1 48-15,1 2-48 16,-6 3 48-16,5 0 16 0,-2 2-16 16,1 0-40-16,1-2 48 15,0 3-56 1,3-2-8-1,-2 1 8-15,5 1 0 0,-5 0 0 0,-4 1 8 16,3 1 0-16,-2 3-8 16,-2-1 0-16,5 2 0 0,-6 1 48 15,2-2-40-15,2-2 0 31,1 2-8-15,-2 1 0-16,0-2 0 0,2 5 0 0,-4-2 0 16,4 2 0-16,-5-2 8 0,1-1-8 15,-2-5 0-15,2-3 8 16,-1 0-8-16,-3-6 0 31,2 2 0-31,-2-5-8 0,1 0-32 31,-1 0 40-31,1 0 0 0,-1 2 0 0,-2 4 0 0,0 2 8 16,0 2 64-16,0 2-64 15,0 0 0-15,0-2 0 32,0 2 0-32,0-1 0 0,0-2 0 0,0-1 0 15,0-1 8 1,0-1-8-16,-5 0 56 0,-3 1-56 0,-2 4 72 15,0-2-72-15,-1 2 8 16,1-1-8 0,1-4 8-1,1-2 24-15,1-2-32 0,2-2 0 0,2-4 0 16,0 0 0-1,-2-2 0-15,2 2-8 0,-4 2 16 0,-1 2-16 16,-1 4 72-16,-4 2-64 31,0 0 0-31,-3 4 8 16,1-4 40-16,-1 0-40 0,3-2 32 15,2-1-40-15,-1-4 48 16,1-1 8 0,1 3-56-16,2-3 0 15,-3 3 0-15,-2 2 0 16,-1 2 0-16,1 2 32 0,-4 0-40 15,5 0 8-15,-1-2-8 16,3-2 0-16,2-1 0 0,-2-7 8 16,7 2-8-1,-2-3 8-15,0 0 0 0,0 0 40 31,4 0-40-31,-11 2 0 0,4 2 0 16,-3 0 0-16,3-2 0 16,-3 2 0-16,3 1-8 0,0-4 0 0,3 1 0 15,0-2 0-15,0-2 0 16,5-2 0-1,0 0 8 1,0 0-8-16,0 0 0 0,0 0-128 16,-18-16-472-16,5-4-1032 15,-14-6-5658-15</inkml:trace>
  <inkml:trace contextRef="#ctx0" brushRef="#br0" timeOffset="577548">8567 13293 12442 0,'0'0'4297'0,"0"0"-2417"16,0 0 65-16,0 0-249 15,0 0-479-15,0 0-649 0,11-10-368 32,20-12 88-32,9-10 104 15,12-9-136 1,-1 2-176-16,4-3-32 0,-3 1-48 0,-4 5-64 15,-12 6-248-15,-7 6-712 32,-8 6-473-17,-15 6-31-15,-6 6 176 0,0 4-97 16,-17 2-159-1,-8 0-40-15,-2 10 1112 0,4 4 536 16,6 0 848-16,4 2 144 0,1 0-112 16,6 6 24-16,1 8 185 15,-1 8-57-15,1 13-280 0,0 9 128 0,3 6-8 16,2 4-240-16,0-1-223 15,0-5-249-15,0-11-80 16,0-6-72-16,0-13-8 0,10-8-449 31,-2-9-687-31,5-10-1040 0,-2-3-2401 16,1-4-3225-16</inkml:trace>
  <inkml:trace contextRef="#ctx0" brushRef="#br0" timeOffset="577912">9025 13471 6673 0,'0'0'3161'31,"0"0"-585"-31,0 0 249 0,0 0-673 16,0 0-591-16,73-46-385 16,-57 37-464-16,4-8-296 15,-3 2-224-15,1-6-104 0,-3 1-24 16,-4-2-16-16,-6 0-32 15,-5 0-8-15,0 6-8 0,-20 2-40 16,-7 6 24-16,-7 6-88 16,-2 2 56-16,1 2 48 0,4 18-8 15,2 9-56-15,7 6 56 0,5 5 8 16,8 2 0-1,7 1 8 1,2 0 80-16,0-3 72 0,19-1 32 16,6-5 72-16,4-6-64 0,1-7-40 15,1-4-112-15,3-9 0 16,-3-4-40-16,-4-4-8 15,-1-4-288 1,0-19-592 0,-7-11-528-16,-3-26-1225 0,-4 7-2488 0,-9 4-2120 15</inkml:trace>
  <inkml:trace contextRef="#ctx0" brushRef="#br0" timeOffset="578453">9289 13239 6241 0,'0'0'6241'16,"0"0"-4032"-16,0 0-569 15,0 0-16-15,0 0-399 16,0 0 415-16,0 0-560 0,82 98-576 16,-53-64-280-16,2 2-136 0,-4-6-32 15,1-6-56 1,-9-9-128-16,-1-7-480 15,-5-8-696-15,-4-4-865 16,-4-26 169-16,-5-11-937 16,0-7-311-16,0-2 823 0,-14 4 897 15,1 7 1528-15,1 16 984 0,-4 8 1825 31,2 10 471-31,2 5-343 16,-5 0-721-16,1 24-871 0,-2 10-689 16,-3 13-232-16,-2 10 152 15,1 5-24 1,-1 0-232-16,4-6-144 0,4-9-104 0,4-13-72 31,4-13-216-31,6-10-856 16,1-11-1416-16,0-15-4242 0,0-8-3624 0</inkml:trace>
  <inkml:trace contextRef="#ctx0" brushRef="#br0" timeOffset="578635">9469 13252 8785 0,'0'0'3873'15,"0"0"-1152"-15,0 0-121 16,0 0-991-1,0 0-737-15,123-53-440 16,-92 44-272-16,0 0-120 0,-2 1-40 16,-2-1-464-16,-4-1-752 15,-10 1-713-15,-9-10-959 0,-4 4-1817 16,0-2-1577-16</inkml:trace>
  <inkml:trace contextRef="#ctx0" brushRef="#br0" timeOffset="578860">9603 12974 6633 0,'0'0'4473'0,"0"0"-1921"31,0 0-143-31,0 0-369 0,0 0-551 16,0 0-545-16,-8 105-232 16,8-45 56-16,2 10-136 0,6 0-24 15,2-4-47-15,-2-8 15 16,6-13-168-16,1-11-192 15,1-15-120-15,3-4-40 0,4-11-56 16,1-4-200-16,5-10-568 16,18-45-761-16,-5 3-1383 0,-3 2-4490 0</inkml:trace>
  <inkml:trace contextRef="#ctx0" brushRef="#br0" timeOffset="579061">10209 13064 13690 0,'0'0'2961'15,"0"0"-2105"1,0 0 1065-16,0 0-753 16,0 0-320-16,16 119-408 0,-11-101-248 15,3-4-192-15,-8-7-24 0,2-5-408 16,-2-2-296-16,0 0-232 0,0 0-1057 31,-10-6-4512-31</inkml:trace>
  <inkml:trace contextRef="#ctx0" brushRef="#br0" timeOffset="579455">10169 12898 9674 0,'0'0'6161'0,"0"0"-4537"0,0 0-287 16,0 0-81-16,0 0-640 15,0 0-64-15,0 0-112 0,50 74-360 16,-36-46-8-16,4 0-64 31,-2 0 0-31,0-1-8 16,-3 1 0-16,-1 0 0 0,-4-3 0 15,-2 1-16-15,-3-5 16 16,-1-6-16-16,-2-6 16 0,2-7-8 16,-2-2-128-16,4-4-136 15,3-22-48 1,3-8 96-16,4-5-40 15,1 3 24-15,-2 4 144 0,-2 11 48 16,0 6 48-16,-3 13 120 16,0 2-32-16,0 10 312 0,4 18 8 15,-3 4-144 1,1 2-264-16,0-4-320 15,1-8-656-15,2-12-1505 16,0-10-1712-16,-2-13 353 0,2-12-1226 16</inkml:trace>
  <inkml:trace contextRef="#ctx0" brushRef="#br0" timeOffset="579645">10582 13018 5937 0,'0'0'5321'0,"0"0"-2256"15,0 0-857-15,0 0-576 0,0 0 25 16,16 123-481-16,-6-55-184 15,1 9-432-15,2 4-232 16,2 0-128-16,-1-8-104 16,2-8-96-1,-1-13-8-15,1-14-152 16,-3-12-272-16,-3-12-392 0,-2-14-712 15,-8-29-1273-15,0-14 129 16,0-10-3530-16</inkml:trace>
  <inkml:trace contextRef="#ctx0" brushRef="#br0" timeOffset="579914">10598 13024 3104 0,'0'0'7914'0,"0"0"-6490"15,0 0-920-15,0 0 344 16,0 0-223-1,0 0-169-15,0 0 56 0,0 0-272 16,52-18-152-16,-28 18 88 0,-1 11 336 16,-1 8 152-16,-9 7 208 15,-1 8 185-15,-3 7-249 16,-7 5-224-1,-2 0-264 1,0-4-144-16,0-6-176 0,-5-8-88 16,-3-10-464-16,-7-18-1321 0,1 0-2808 15,3-4-4593-15</inkml:trace>
  <inkml:trace contextRef="#ctx0" brushRef="#br0" timeOffset="580295">10789 12984 7905 0,'0'0'5057'15,"0"0"-4025"-15,0 0-143 0,0 0 1087 32,0 0-376-32,26 114-511 15,-17-71-385-15,1-7-432 16,0-8-168-16,-1-7-96 0,-1-6 0 0,-1-7 0 15,-2-5-8-15,1-3-96 16,1 0-168-16,2-11-8 0,-1-15 128 16,7-5-200-1,0-2-72 1,-1 2 112-16,-3 9 191 0,-4 8 105 15,-4 7 8-15,0 7 169 0,-1 0 671 16,1 0-184 0,0 0-224-16,2 11-112 15,5 12 224-15,1 3-168 16,-1 4-232-16,0-1-144 15,1-3-48-15,-5-5-504 0,4-8-488 16,-2-6-1201 0,-3-7-2448-16,1-18-496 0,-6-9-520 15</inkml:trace>
  <inkml:trace contextRef="#ctx0" brushRef="#br0" timeOffset="580500">11062 12992 13122 0,'0'0'4369'0,"0"0"-3673"0,0 0 313 31,0 0-33-31,0 0-72 16,0 0 0-16,0 0-512 0,0 0-184 16,114-43-208-16,-85 28 0 31,-3-2-80-31,-1 4-608 0,-8 1-288 15,-7 0-1201-15,-8 2-2439 0,-2 4-1290 16</inkml:trace>
  <inkml:trace contextRef="#ctx0" brushRef="#br0" timeOffset="580838">11136 12708 8025 0,'0'0'5057'0,"0"0"-2976"0,0 0-257 16,0 0-208-16,0 0-463 15,-3 21-641-15,3 5-312 16,0 8-24 0,0 7 160-16,0 3-16 31,3-1-8-31,5 4-136 0,3-1-56 15,-4-2 16-15,6-4 8 16,-5-6-64-16,0-8 16 16,0-5 72-16,2-8 8 0,-5-7 32 15,1-4-112-15,2-2 16 16,-1 0 32-16,5-19 65 0,-3-13-33 15,5-17-176-15,1-25-721 32,1 10-1119-32,-10 10-4017 0</inkml:trace>
  <inkml:trace contextRef="#ctx0" brushRef="#br0" timeOffset="583066">11813 12802 8465 0,'0'0'4713'15,"0"0"-3488"-15,0 0 55 16,0 0 112-16,0 0-512 0,0 132-136 0,0-96-415 15,0 2-145-15,0-1-120 16,0 1 48-16,0-1 160 16,0 1 16-1,-8 3-80-15,-4-1-40 16,1 2 48-16,-4-2-64 15,1-2 40-15,-2-2-24 0,-4-2-120 0,1 0-40 32,-4 2 64-32,-4 1-72 0,-2-1-8 15,-2 4 8-15,-3-2 56 16,2 2-48-16,-2-2-8 15,3-4 0-15,1-2 0 16,-1-5 0-16,5-6 16 0,2-3 88 16,-2-1 64-1,0-6 0-15,-3 3-48 16,0 1 128-16,-2-2 216 15,1 6-112-15,-4 3-224 16,-5 3 0-16,-1 5-112 0,-1 2-16 16,-1-1 0-16,5-5 0 15,-3-6 8-15,3-6-8 0,-4-2-8 16,1-4-48-16,-2 2 48 31,-3 1-40-31,3 2 40 16,-8 6 0-16,-4 0-112 0,1 5-24 15,-2 2-40-15,-3-3 40 16,0-4 24-16,3-2-152 0,-1-4 72 15,1-4 56 1,3-1 48-16,5-2 80 16,0-2 8-16,2 1 8 15,-5 2 0-15,0-1 0 0,-3 2 0 16,-1-2 8-16,-4-1-8 15,0-2 0-15,-3-3 8 16,-2 0 64 0,3 0-72-16,2 0 8 0,5-5 56 15,2 2-56-15,9 1 40 16,0 0-40-16,5 2 0 0,-1-2-8 15,2 0-8-15,2-2 0 16,-5-4-48 0,1-4 56-16,-8-4 8 15,4-2-8 1,-8-3 0-16,5 0-8 0,-2-2-56 0,7 1-16 15,4 1 24-15,6-4 40 16,1-1-32-16,1-4 48 0,6-4-8 31,-3-6 0-31,3-6 0 16,-6-9 0-16,2 0-40 15,-4-5 48-15,-6 0-8 0,1 1 8 16,-1 5-8-16,2 5 8 16,0 4 0-16,10 3 8 0,2 1-8 15,9 0 0-15,5-8 0 16,4-4 48-1,4-10-48-15,0-7 64 16,0-4 16-16,12-1-32 0,-3 3-40 16,-2 8 0-16,-2 10 72 15,1 8 80-15,2 8-80 16,3 8 8-16,6 6-88 15,5 1 88-15,4 1-40 16,5-1-40-16,-1-3 48 16,3-6 24-1,2-7 32-15,4-7 8 0,3-6 56 0,8-7-80 16,7-1-32-1,9 5-64-15,6 2 56 16,6 7 16-16,3 8-56 16,-2 6 72-16,-3 4 0 0,-2 3 80 15,-3 6-71 1,-5-3-97-16,2 1 48 0,-3 0 40 0,3-1-16 31,1-1-24-31,5 4 48 16,5 0 56-16,-3 6-16 15,5 0 64-15,-8 7 24 0,1 2-32 16,-9 4-48-16,-2 0-24 15,-8 0-24-15,-2 0 24 32,0 0-104-32,0 0 56 0,-6 0-64 15,5 0 0-15,-2 0 56 16,-2 0-64-16,1 0 0 0,1 0 0 0,-2 4 8 15,-2 2 48-15,-3 0-32 16,2-2-8 0,-3 3-8-1,0-3 56-15,-6 1-64 0,1 1 0 16,-6 0-72-16,-1-1 72 15,-5-1-8-15,4 2 8 0,-7-3-8 0,3 1 0 16,-3 2 8-16,1 1-8 31,-4-1 8-31,1 0-8 16,-3 1 8-16,4-1 0 0,-3 5-8 15,1-3 8-15,-2 1 8 0,0 0-8 16,3 1 0-16,1-2 0 16,1 3 0-16,-1 2 8 31,2 2-8-31,0 4 0 15,-4-1 0-15,2 4 0 0,-3-2-8 16,1 2 0-16,-4-2 8 0,1 0-8 16,-2 1 0-16,-1-4 8 15,3 2-8-15,-3-4 0 31,-1 4 0-31,0-4 0 16,0 3 8-16,-1-1-8 0,0 0-40 16,-4 2-48-16,3 0 0 0,1 2 40 15,-3 1 16-15,3-3 32 16,1 2 8-16,-4-5 0 15,0 0-8 1,-2-1-40-16,-3-4-32 0,5 3 72 16,-6 0-32-16,3 2-128 15,0 4-72-15,-2-1 32 0,2 0 48 16,0 0 88-16,1-4 64 15,-1 2-40 1,-2-6 48-16,2 4-64 16,-2-4 56-1,-1 4 8 1,0-1 0-16,1 2 0 0,-3 0-192 15,1-3-40-15,1-2 111 0,1-1 113 16,-3-5-8-16,2-1 8 16,-2-4 0-16,0 3 0 0,0-3-8 15,0 0 16-15,0 0-96 16,0 0-56-16,0-5-400 0,-7-6-1056 15,-10-1-5970-15</inkml:trace>
  <inkml:trace contextRef="#ctx0" brushRef="#br0" timeOffset="586703">13132 14167 13218 0,'0'0'4249'0,"0"0"-3273"0,0 0 441 16,0 0 7-16,0 0-432 16,0 0-528-16,0 0-296 15,0 0-56-15,0 8 64 0,0 12 41 31,0 12 119-31,2 6 0 0,1 11-112 16,-1 7-48-16,2 4-88 16,-2 2-40-16,4-4-40 0,-1-6-8 15,2-7 0-15,4-9 0 31,-4-8 0-31,5-7 8 16,0-4-8-16,-7-6 0 0,3-5-8 16,-5-1 8-16,-3-3-8 15,0-2 8-15,0 0 0 0,0 0 0 16,3 0-8-16,0 0-104 15,1 0-112 1,4 0-24-16,3-4 176 16,2-8 64-16,6 0 8 0,-1-3 8 15,1 0 0-15,1-2 0 16,2 0-8-16,1-2 0 0,0 2 8 15,-1-3-8 1,-1 1 8 0,0 4-8-16,-3-2 8 0,-5 3-8 15,-2 2 0-15,-1-2 8 0,-7 0 72 16,-3-6 104-16,0-6-56 15,0-8-24-15,0-4 16 0,0-7-120 32,-8-2 40-32,2 0-40 31,2 4 0-31,0 0 8 0,4 7 0 0,0 6 40 0,0 4-40 15,-2 2 104-15,-3 4-16 0,3 1 8 16,-2 2-8-16,0 2 0 31,1 2-8-31,2 2-40 16,1 3-40-1,0 3 0-15,0 1 0 0,0 0 0 0,0-2-8 16,0 1-16-16,0-1-448 16,0 2-1056-16,0 2-1497 0,0 2-5457 0</inkml:trace>
  <inkml:trace contextRef="#ctx0" brushRef="#br0" timeOffset="587484">13570 13937 5393 0,'0'0'8553'16,"0"0"-6240"-16,0 0-1001 0,0 0 273 16,0 0-633-1,0 0-640-15,0 0 112 0,51 0-32 16,-20-13-176-1,1 2-96-15,2-2-72 16,-3 3-48-16,-2 3-192 16,-6 1-224-16,-4 1-200 0,-8 1-288 15,-1 4 55 1,-8 0 177-16,-2 0 328 0,0 0 272 0,0 0 72 31,0 4 48-31,-8 7 32 16,-4 0 320-16,-1 4-128 0,2 0 113 15,1 4 399-15,2 2-280 16,5 5-176-16,-3 3-8 15,6 3 8-15,0 2 72 0,0 3-80 32,0-2-104-32,9 5 0 15,4 2-104-15,2 3 48 0,-4-2-40 16,4 4-112-16,-2-5 40 0,-2-2 0 15,-3-5-48-15,2-6-8 16,-6-5 8 0,0-6 0-16,-4-4 0 15,0-3 0-15,0-6-8 16,0 1-32-16,-15 0 32 0,-1-2-112 15,-2 0-64-15,2-1 56 0,5-3 72 16,1 0 56-16,2 0 0 16,6 0 64-1,2 0 56-15,0 0 24 16,0 0 24-16,0 0-16 15,0 0-40-15,0 0-40 0,0 0-72 16,0 0-48-16,5 0 48 16,11-11 8-16,4-1 0 0,2 3 0 31,7-4 8-31,2 3 56 15,0 3 64-15,3 0-8 0,-4 3-120 16,3 2 56-16,-7 2-64 16,1 0 0-16,-4 0-8 15,-4 0 8-15,0 0 0 0,-4-2 97 31,-1 0-41-31,-7 0 8 16,-2 0-56-16,-2 0-8 0,-3 0 0 16,0 0 0-16,-10-8-521 15,-9 0-1439-15,-9-2-7618 0</inkml:trace>
  <inkml:trace contextRef="#ctx0" brushRef="#br0" timeOffset="589439">13063 14486 7721 0,'0'0'4937'16,"0"0"-3096"-16,0 0 279 0,0 0-96 31,0 0-519-31,0 0-409 15,-29 6-256-15,14-6-368 16,-3 0-144-16,-6 0-104 0,-5 0-24 16,-10 0-63-16,-3-8-33 15,-5-6-56-15,-1-2 64 0,-7-4-40 16,5-2-64-16,-3-2-8 31,1-3 0-31,4 1 8 16,-4-1 0-1,3-1 0-15,-1 0-8 0,-3-2-8 0,0-1 0 16,0 1-40-16,-1 0 32 0,3 4 16 15,2 0 0 1,4 3 8-16,6 4-8 16,2 3 0-16,6 2 8 15,-1-1-8-15,5 4 0 16,-3 1 0-16,0-1 0 0,-1 4 0 15,0-1 0-15,1 4 0 16,2 0 0-16,4-1-8 16,5 3 8-16,1 2-8 15,3-2 8-15,4 2 0 16,5 0 8-16,1 0 0 0,-2-2-8 31,4 2 0-31,-2-2 8 0,0 0 0 16,-4 1 0-16,2-1 0 15,1-2 40-15,1 2 0 16,3 0 48-16,1 2 24 0,1 0-112 15,0 0 0-15,0 0-8 16,0 13-88-16,3 12 88 16,8 5-8-16,5 2 0 0,-4 2 8 31,1-4 8-31,-2-2-8 15,0-6 0-15,1-2 0 0,-6-2 0 16,2-6 8-16,-5-1-8 16,2-6 8-16,-5-3-8 0,2-2 8 31,-2 0 0-16,0 0 48-15,0 0 40 16,0 0 104-16,0-16-88 16,-8-5-104-16,-5-6-8 0,1-3 8 15,-2 0-8-15,3 2 8 16,-1 4-8-1,1 1 8-15,3 8 0 0,-2 0 0 0,4 2-8 0,1 3 8 16,-2-1-8-16,4 3 0 16,-2 3 0-16,1 1 0 0,2 0 8 15,2 4-8-15,0 0-8 16,0 0-40-1,0 0 48-15,0 0-16 16,0 0-40-16,0 0-16 16,0 0 16-16,3-2-32 0,15-1 80 15,9-1 0-15,4-2 8 16,5 0 0-16,2-1 0 0,-2-2 16 31,-1 3 40-31,-4 0-48 16,-5 1 40-16,-5 1-40 15,-7 0 96-15,-2 2-96 0,-6-3 56 16,-1 3-56-16,-3-2 0 15,-1 2 56-15,4-4-64 0,0 4-104 32,6 2-1225-32,-1 2-3400 15,0 14-5985-15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52:44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11134 3389 8105 0,'0'-2'2585'15,"0"0"-1081"-15,0 0 248 0,0-2 169 32,0 2-417-32,-4-2-256 15,-1-1-295-15,-2 2-313 0,2-1 16 16,-1 2-8-16,1 0-304 15,0 0-48-15,-1 2 0 16,-2-2 40-16,-4 2-120 0,1 0-72 16,0 0-40-1,0 0 16-15,-2 0-23 16,0 2-49-16,0 11-40 15,-3 10-8-15,1 15-40 0,-4 16-8 16,1 16-25-16,2 12-111 16,4 3-88-16,9-7 80 15,3-9 48 1,0-14 24-16,7-12 16 0,7-13-40 15,7-13-32-15,2-8-208 16,3-9-248-16,6-7 0 0,0-21 120 16,4-12-256-16,-2-5-73 15,-7 0 57 1,-4 5 416-16,-9 14 256 15,-2 10 64-15,-8 13 48 16,0 3 0-16,-4 11 192 0,3 13 232 31,-1-2 104-31,2-2 8 0,1-6-311 0,2-6-129 0,2-6-48 31,1-2 152-31,5-2-24 16,-6-18-8-16,3-6-40 16,-6-6-40-16,4-4-88 0,-9 4-48 15,3 6-128 1,-3 7-80-16,4 9-64 0,-3 7 88 0,4 3 31 31,-1 0 81-31,5 0 120 16,-2 11 96-16,-3 2-16 15,1-1 105-15,-6 0-25 0,0-2 120 16,0-4 64-1,0-2-96-15,0-4-48 16,0 0-144-16,3 0-8 0,2 0-48 16,3-8-32-16,7-11-40 15,1-2 72-15,6-1-144 16,-2 3 96-16,1 6-56 0,-3 7 88 0,-5 6-80 15,-4 0 32-15,-2 0 64 16,-6 17 136 0,-1 6-64-16,0-3 72 15,0-1-144-15,0-4 48 16,0-7-96-16,0-6 40 15,0-2-248-15,7 0-344 0,6-14 183 16,4-4 177-16,-2-3 184 0,4 6-112 31,-2 5 64-31,-1 5 24 16,-3 5 64-16,-2 0 16 15,-3 9 296-15,2 4 168 0,-4 4-111 16,1-1-17-16,-1-2-264 16,0-4-72-16,-1-4-1105 0,2-6-4376 0</inkml:trace>
  <inkml:trace contextRef="#ctx0" brushRef="#br0" timeOffset="334">11840 3195 11106 0,'0'0'4457'0,"0"0"-3321"15,0 0-24-15,0 0-312 16,0 0-359 0,-1 160-73-16,2-47-48 0,12 24-112 15,3-6-208-15,-3-27 32 0,0-30-32 16,-2-19 0-16,7 1 0 15,-3-1 136-15,1 0-24 0,-2-18 64 47,-2-10-80-31,-8-13-40-16,0-10 56 0,-4-4-112 0,-20-32-592 15,-9-6-2185-15,-5-10-3888 0</inkml:trace>
  <inkml:trace contextRef="#ctx0" brushRef="#br0" timeOffset="895">11606 3654 9826 0,'0'0'3952'0,"0"0"-3223"0,0 0 375 16,0 0-144-16,0 0-224 0,92-117-296 16,-48 101-224-16,6 2-152 31,-3 7-48-31,-2 5 56 0,-2 2-64 15,-7 5 40-15,-5 17-40 0,-6 11 40 16,-12 7-40 0,-6 3 0-16,-7 2 48 0,0-5 80 15,0-8-128 1,-5-12 104-16,3-10-104 15,2-10-8-15,0 0-16 0,0-14 16 16,10-16 0-16,6-7 0 0,0-1-88 31,2-1-32-31,-5 5 8 0,-2 6 64 16,-4 5 48-16,-2 10-16 15,-5 0 16-15,0 7 8 16,0 4 48-16,0 0-48 0,0 2-8 16,0 0 0-16,6 0-96 15,4 4 88 1,-1 11-8-16,3-2 8 15,2 4 8-15,-4-2 0 16,-2-1 0-16,-1 1 0 16,-1-6 0-16,-4 0-96 0,4-7-256 15,-3-2-416-15,4-2-152 16,2-18 320-16,3-5-552 0,2-3 79 31,4 4 449-31,0 4 408 16,-5 8 160-16,1 6 56 15,-6 6 56-15,-1 0 152 0,-7 6 456 16,0 8-352-16,0 4-312 0,0 0-192 15,0-4-1976-15,-3-3-6850 0</inkml:trace>
  <inkml:trace contextRef="#ctx0" brushRef="#br0" timeOffset="1390">12305 3485 9554 0,'0'0'4080'0,"0"0"-3495"15,0 0 271-15,0 0-24 16,0 0-608-16,0 0-224 15,0 0-24-15,89-66-1232 16,-74 52-1825-16,-7 2-2864 16</inkml:trace>
  <inkml:trace contextRef="#ctx0" brushRef="#br0" timeOffset="1538">12386 3291 7945 0,'0'0'3913'0,"0"0"-2497"15,0 0-471-15,0 0 31 0,-11 122 64 16,11-72-192-1,0-2-392-15,0-6-288 0,0-12-104 32,0-10-64-32,13-20-888 0,4 0-1808 15,0-5-3274-15</inkml:trace>
  <inkml:trace contextRef="#ctx0" brushRef="#br0" timeOffset="2482">12570 3345 6769 0,'0'0'2833'0,"0"0"-1161"16,0 0 80-1,0 0-455 1,-37 110-521-16,37-99-416 0,0-8-160 15,0-1-48-15,6-2-80 0,11 0-72 16,0-14-40-16,6-10-232 0,-2-4-688 16,0 0-473-16,-3 4-175 31,-1 7 160-31,-8 10 439 15,-1 7 553-15,-5 0 456 0,0 7 520 16,-3 10 409-16,0-2 95 16,0 0 64-16,0-7-96 0,0-4-71 15,0-4 31-15,0 0 8 31,0-10-936-31,0-16-24 0,0-8-984 16,0-8-1193-16,8-5-1816 16,-1 6-119-16,2 5 71 0,-1 8 4041 15,2 7 1024-15,-2 11 1544 16,-5 10-655-16,2 0 311 31,-2 10-63-15,-3 18-473-16,0 10-304 0,0 7-447 0,0-3-449 15,-6-6-224-15,4-8-200 0,2-10-48 16,0-12-16-16,2-6-600 15,16 0 272 1,-2-11 64-16,0-2 24 16,-3 3 127-16,-2 3 65 0,-6 7 32 15,-5 0-32-15,0 0 48 16,0 9 80-16,-8 1-72 0,-3-5 64 0,3-5-72 15,1 0-264-15,7-24-960 32,0-10-136-32,0-2 392 15,8 0 360-15,7 6 400 0,-1 10 208 16,-1 10 776-16,2 10-96 15,-2 0 8-15,-4 24 496 0,-1 10-32 16,-3 6-391-16,2-1-401 31,-2-5-184-31,6-9-160 0,7-10-16 16,6-9-400-16,7-6 16 15,6-2-121 1,0-14-183-16,3-2 248 0,-3-1 208 0,-6 4 224 16,-10 0-96-16,-6 6 96 15,-7 1 8-15,-8 0 472 0,0-1 240 31,-5 0-328-31,-13 1-175 16,0 2-105-16,1 1-40 16,0 5 192-16,0 0 224 0,4 19-152 0,3 9-96 15,4 8 200 1,6 1 296-1,0-1 208-15,0-4-440 0,17-7-312 16,8-7-136-16,21-14-48 16,-10-4-1136-16,3 0-3129 15</inkml:trace>
  <inkml:trace contextRef="#ctx0" brushRef="#br0" timeOffset="3012">13877 3018 8065 0,'0'0'4969'0,"0"0"-3240"16,0 0-433-16,0 0-176 0,0 0-144 15,-2 136-191-15,2-82-313 16,0-5-280-16,0-9-144 0,3-10-48 16,7-10 8-1,-2-8 0 1,0-6-8-16,0-6 0 0,-1 0 0 0,2-4 120 15,6-14-24-15,3-8-32 16,6-4-64-16,-2-2 48 16,-1-7-24-16,2 3 80 0,-5-2 112 31,-4 0 80-31,-4 2 168 31,-7 0 72-31,-3 3-304 0,0 1-232 0,0 7-16 0,-8 7-888 16,-5 6-1320-16,4 5-4882 0</inkml:trace>
  <inkml:trace contextRef="#ctx0" brushRef="#br0" timeOffset="3477">14190 2969 8601 0,'0'0'4649'0,"0"0"-3696"16,0 0 23-16,0 0 112 15,0 0-360-15,0 0-352 0,69-5-224 32,-51-5-152-32,-2-2-336 15,-4 3-456-15,-6 2 264 16,-6 3 320-16,0 2 208 0,0 2 328 0,-5 0 576 15,-6 0 160 1,-2 8-47 0,2 10-329-16,3 7-296 0,1 5-120 15,2 9-48-15,5 5-88 16,0 1-64-1,0 0-24-15,0 0-48 0,5-5 0 0,2-4-56 0,1-6-272 16,-4-8-224 0,-2-8-288-16,-2-7 183 15,0-2 385-15,0-5 200 16,0 0 72-16,-6 0 216 15,-1-8 545 1,6-4-17-16,1-5-96 0,0 0 40 0,4-5-176 31,11-1-176-31,8 0-120 0,1-1-160 16,3-1-48-16,1 1-16 15,4 2-408-15,0 2-592 16,17-8-1040-16,-11 4-2882 0,-8 5-4448 16</inkml:trace>
  <inkml:trace contextRef="#ctx0" brushRef="#br0" timeOffset="3715">14781 2783 9554 0,'0'0'4280'16,"0"0"-3087"-16,0 0 271 16,0 0-32-16,0 0-407 15,0 0-273-15,98 9-360 0,-78 4-40 16,-2 4-72-1,-2 2 48-15,-8 4-136 16,-5 3-192-16,-3 17-80 0,-16-2-1432 16,-7-3-4858-16</inkml:trace>
  <inkml:trace contextRef="#ctx0" brushRef="#br0" timeOffset="3853">14891 3265 10594 0,'0'0'6377'16,"0"0"-5041"-16,0 0-936 0,0 0 265 15,0 0-665-15,0 0-624 16,0 0-4402-16</inkml:trace>
  <inkml:trace contextRef="#ctx0" brushRef="#br0" timeOffset="8563">13042 3762 7937 0,'0'0'2833'16,"0"0"-1729"-1,0 0 352-15,0 2 313 16,0 0-521-16,0-2-504 0,3 0-440 16,13 0-32-16,13 0 488 15,2-2-63-15,11-12-137 0,8-4-216 16,-2-5-120-16,-1 4 96 31,-5 0-176-15,-3 6 24-16,-8 0-88 0,-4 5 32 0,-9 3 40 15,-7 1-16-15,-3 2-136 0,-5 0 8 16,-1 2 128-16,-2-2-136 15,0 0 0-15,0-5-408 32,0 1-872-32,-10 2-4594 15</inkml:trace>
  <inkml:trace contextRef="#ctx0" brushRef="#br0" timeOffset="9174">13108 3901 5513 0,'0'0'2208'0,"0"0"-800"0,0 0 217 15,0 0-153 1,0 0-128-16,0 0-343 0,0 0-1 31,40-31-192-31,-22 25-96 0,1 2-128 16,9-2-136-16,3-2-104 15,7-1 81-15,4-2-33 0,7-1-128 16,-4 2-104-16,2-2-24 0,-4 2-40 15,-2 4-40-15,-11-1-40 16,-4 6-8-16,-10 1-8 16,-4 0-80-1,-7 0 80-15,-2 0 80 16,-2 0-72-16,-1 0 48 0,0 0 32 15,0 0-88-15,0-6-136 0,0 0-1545 32,0-2-3832-32</inkml:trace>
  <inkml:trace contextRef="#ctx0" brushRef="#br0" timeOffset="10559">12186 4931 8009 0,'0'0'4489'0,"0"0"-3489"15,0 0 1-15,0 0 295 16,0 0-408-16,3 18-488 0,5 10-280 15,2 8-8-15,1 4 112 0,0 0 16 47,4 1-48-47,-2-9-128 16,0-8-56-16,-2-6 16 0,-1-9 32 15,-2-7-104-15,3-2 96 16,-4 0 128-16,5-21 16 0,3-9-144 16,-2-6 80-16,1-3-80 15,-1 3-48-15,-3 4 0 0,1 6-8 16,-3 6 0-1,-4 8 0-15,1 6 8 0,-2 4 97 16,-3 2-33-16,3 0 48 0,2 2-104 16,1 13 112-16,4 2 64 31,0 1-160-31,1-2-24 0,5-3-793 15,12-11-1039-15,-3-2-2833 16,-4 0-2288-16</inkml:trace>
  <inkml:trace contextRef="#ctx0" brushRef="#br0" timeOffset="11118">12661 4823 6793 0,'0'0'4009'0,"0"0"-2289"31,0 0-31-31,0 0-705 0,0 0-488 0,0 0-264 0,-126 122 280 16,119-82-96-16,1 0 88 15,6-8-240-15,0-4-192 16,9-5-64-16,11-10 48 16,-1-2-56-16,4-9 0 15,-2-2 72 1,0-2-72-16,1-20 0 0,1-9-8 0,-5-5-160 31,-5-6 24-31,-7 0 56 0,-6-2 80 16,0 4 8-16,0 7 0 15,-6 12 8-15,-1 8 456 31,1 12 296-31,1 1-87 0,3 1-377 16,1 22-232-16,1 5-56 16,0 6 40-16,0 6-48 0,0 6 0 15,6 2 0-15,5 4 64 16,2 3-56-16,5 3 40 15,-5-1-48-15,0 4 0 0,3-5 0 16,-8-4 0 0,-5-6-120-1,-3-7-144-15,0-11-56 16,0-7 48-16,-17-10 248 0,-8-7 24 0,-9-4 16 15,-1-4 312-15,-1-16 16 16,1-5 168-16,7-5 8 0,14-6 104 16,7-2-80-1,7-6-160 1,7-6-88-16,19-4-88 0,6-4-128 15,5-1-8-15,5 1-72 0,-6 3-272 16,12-12-888-16,-11 17-968 16,-9 7-3562-16</inkml:trace>
  <inkml:trace contextRef="#ctx0" brushRef="#br0" timeOffset="11405">12788 4411 7281 0,'0'0'2569'0,"0"0"-1465"0,0 0 864 16,15 111 25-16,-7-57-377 31,0 7-800-31,0 1-520 16,2 0-184-16,2-9-104 0,1-8-8 15,0-13-72-15,3-8-704 16,-3-12-728-16,2-8-1009 0,-7-6-703 0,-2-19 383 15,-1 0 0-15</inkml:trace>
  <inkml:trace contextRef="#ctx0" brushRef="#br0" timeOffset="11567">12940 4807 1144 0,'0'0'2680'0,"0"0"-151"0,0 0 71 0,0 0-663 15,0 0-417-15,0 0-16 16,35-19-287-16,-23 36-361 0,4 1-328 16,0 3-176-16,2 0-256 15,-4-3-40-15,2-2-56 16,1-7-72-16,0-2-424 15,3-7-600-15,4-2-1177 0,-1-16-2224 0,-6-2-2280 16</inkml:trace>
  <inkml:trace contextRef="#ctx0" brushRef="#br0" timeOffset="11805">13237 4735 5673 0,'0'0'3208'16,"0"0"-1167"-16,0 0-41 0,0 0-95 16,0 0-409-16,0 0-296 31,0 0-296-31,-2-21-279 15,2 25-89-15,0 19-240 0,0 12-104 16,-3 18 232-16,-5 13-136 16,-6 16-128-16,-3 9-24 15,-5-2-72-15,2-4-64 0,3-16-8 16,7-14-208-1,7-14-912-15,-2-20-1529 16,3-10-5921-16</inkml:trace>
  <inkml:trace contextRef="#ctx0" brushRef="#br0" timeOffset="12488">13943 4289 9674 0,'0'0'4040'15,"0"0"-2543"1,0 0 31-16,0 0-400 15,0 0-520-15,0 0-384 0,0 0 129 0,0 0-9 16,18 135-56-16,-14-95-48 16,1-2-136-16,-3-8-16 0,3-6-88 31,-4-6 0-31,6-6 0 15,-4-6-8-15,5-2 8 16,3-2-8-16,4-2 8 0,3 0 8 16,6 0-8-16,2-6 8 15,3-8 8-15,5-6 40 0,-7 0 32 31,-1 0-80-31,-3 0 40 16,-6 1 0-16,-4 4 64 0,-1-2 48 16,-8 6 128-1,-2-3 16-15,-2-1 32 0,0-2-336 16,-2-5-128-16,-15-10-912 0,-1 3-1969 15,5 3-4456-15</inkml:trace>
  <inkml:trace contextRef="#ctx0" brushRef="#br0" timeOffset="12956">14216 4207 6585 0,'0'0'5081'15,"0"0"-2656"-15,0 0-513 16,0 0-328 0,0 0-936-16,0 0-280 15,0 0-223-15,0 0-105 0,68-26-40 16,-43 22 0-1,-4-1-8 1,-3 4-177-16,-7-1-167 0,1 2 152 16,-12 0 128-16,0 0 72 0,0 0 448 15,0 0 121-15,-5 0 167 16,-2 0-176-16,4 0-144 0,0 8-296 15,1 12-88-15,2 8 16 16,0 10-48 0,0 8 8-16,0 5-8 15,0 0 0-15,0-4 0 16,2-5-72-16,4-6-168 0,-6-10-224 15,5-6-176-15,-5-8-8 16,0-6 183-16,0-6 241 16,0 0 208-16,-11 0 16 0,-2-2 0 31,2-10 48-31,4-2 320 15,2 0 121-15,5 0 127 0,0 2-128 16,12 0-48-16,7-1-120 16,4 2-120-16,4-3-56 15,4 0-144-15,14-7-328 0,-8 4-1408 16,-8 2-3962-16</inkml:trace>
  <inkml:trace contextRef="#ctx0" brushRef="#br0" timeOffset="13291">14658 4006 6545 0,'0'0'3169'0,"0"0"-1441"0,0 0-144 0,0 0-311 16,0 0-1-16,89-7-464 15,-68 11-168-15,-6 9-112 0,1 8 40 32,-11-1-48-32,-1 3 449 15,-4 1-265-15,0 1-216 0,0-1-120 16,0-2-256-1,0 0-56-15,-1 2-56 0,-12 10-976 16,6-4-2057-16,1-6-6225 0</inkml:trace>
  <inkml:trace contextRef="#ctx0" brushRef="#br0" timeOffset="13425">14804 4479 1008 0,'0'0'10218'0,"0"0"-7313"0,0 0-929 0,0 0-152 15,0 0-1128 1,0 0-696-1,0 0-2288-15,0 0-9034 0</inkml:trace>
  <inkml:trace contextRef="#ctx0" brushRef="#br0" timeOffset="14447">11183 4131 4745 0,'0'0'8425'0,"0"0"-6488"16,0 0-449-1,0 0-296-15,-123 56-448 0,84-24 97 0,-9 10-329 16,-4 8-240-16,4 9-64 15,-10 7-120-15,4 0 176 0,6-4 176 32,6-8-24-32,8-8-16 15,7-7-32-15,7-11-80 16,2-7 24-16,2-2 80 0,3-8-7 15,2 0-65-15,0-5-64 0,-1-2-200 32,6-4-48-32,4 0-8 15,-1 0-400-15,3 0-1369 16,0-12-3088-16,-6-3-7657 0</inkml:trace>
  <inkml:trace contextRef="#ctx0" brushRef="#br0" timeOffset="14798">10526 4520 9249 0,'0'0'4802'15,"0"0"-3282"-15,0 0-512 0,0 0 136 16,0 0 41-16,0 0-177 0,0 0-400 16,-41 136-288-16,35-100-256 15,-6 3 40 1,6-5 40-16,1-2 32 15,0-4-176-15,4-7 48 16,-1-4-32-16,2-7-8 16,0-5 40-16,0 0 0 0,0-5 56 15,0 0 88-15,0 0-96 0,8 0 56 16,10-5 88-1,6-6-160 1,5-8-16-16,7-2-64 16,6-1 0-16,30-8-688 0,-10 5-1512 15,-4 8-4826-15</inkml:trace>
  <inkml:trace contextRef="#ctx0" brushRef="#br0" timeOffset="15866">14902 4044 8089 0,'0'0'2665'0,"0"0"-1225"15,0 0 264 1,0 0-431 0,150-72-17-16,-88 44-208 0,2 0-336 15,7-4-87-15,7-2-33 16,-4 2-224-16,5 0-104 0,4 4-136 15,-1 6-40-15,4 4-80 16,-7 9 88-16,-3 7-96 31,-7 2 0-31,-4 0 0 0,-7 11 40 0,-7 7-32 16,-9 4 48-16,-6 8-48 15,-7 8-8-15,-10 10 8 0,-2 9-16 16,-8 7 16-16,-4 8-8 16,-3 1 0-1,-2 2 8 1,0-3 0-16,0-6-8 0,0-8 48 0,-5-9 144 15,0-13 216-15,2-10-48 16,0-12-32-16,1-4-88 0,2-6-96 16,-3-2 72-16,3-2-48 15,0 0-88-15,0 0-64 16,0 0-16-1,0 0-328-15,-4-4-832 16,0-8-1545-16,-3 0-7273 0</inkml:trace>
  <inkml:trace contextRef="#ctx0" brushRef="#br0" timeOffset="16486">15877 4458 8689 0,'0'0'6498'0,"0"0"-4826"0,0 0-984 0,0 0 208 15,0 0-63-15,0 0-457 0,0 0 128 32,62 26-80-32,-28-4-16 15,-4 4-96-15,1 4-32 0,-5 2-96 16,-3 2-56-1,-6 2-64-15,-2 1 16 0,1-5 104 0,-3-4-48 16,-2-5-24-16,5-4-104 31,-4-8 0-31,-4-2 40 0,3-5-32 16,-4-4 56-16,-3 0 48 15,4 0 56-15,-4 0 96 0,1-15-55 32,3-4 39-32,1-5-248 0,3-3 40 0,5-5 0 31,6-2-48-31,6-3-8 0,7-8-56 15,9-8 16-15,3-2 0 16,6-5-32-16,-4 0-16 0,-4 5-17 16,-4 12 65-1,-14 11 48-15,-6 11-8 0,-10 11 0 16,-11 6 8-1,-1 4 0-15,-6 2 0 0,-18 16-400 16,-9 4-3384-16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3:54:40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10123 4449 8833 0,'0'0'5594'16,"0"0"-3802"-16,0 0-672 31,0 0 48-31,0 0-327 16,0 0-353-16,0 3-264 15,0-1-176-15,0 0-48 0,0 0 0 0,4 0 88 16,9 2 384-16,4 0 80 31,6 0-136-31,1-3-96 16,5 3 0-16,5-2-56 0,7 1 16 15,7-3-152-15,9 0 625 32,2 0-321-32,3 0-288 0,2 0-56 0,4 0 0 0,-2 0 120 31,4 0 8-31,1-3-88 15,1 3-40-15,1 0 8 0,0-2-32 32,3 2-56-17,0-2 48-15,-2-1 24 0,-1-3-72 0,-4-2 0 0,-3 2 40 16,0-3-40-16,-6 2 0 15,-5-1 8-15,-2 2-8 16,-7 1 0-16,-6 3 0 0,-3 0-8 16,-3 2 0-16,-3 0 8 15,-1-2 0-15,-2 2-8 16,3-2 8-16,2 0 0 15,-3 1 0-15,0 1 40 16,3-2-48-16,-3 2-8 16,-1-2 8-16,0 2 0 0,-3 0-8 15,2 0 8-15,-3 0 0 16,5 0-8-16,-3 0-8 0,2 0 16 31,-3 0 8-31,3 0-8 16,-2 0 8-16,-1 0-8 0,2 0 0 15,-9 0 0-15,4 0 0 16,-4 0 0-16,-4 0-16 0,-2 2-24 15,-2-2 40-15,-1 2 0 16,-2-2 0 0,-4 0 8-1,1 0-8-15,-3 0 0 0,-2 0-224 16,-7 1-512-16,-15 7-1089 15,-12 3-5568-15</inkml:trace>
  <inkml:trace contextRef="#ctx0" brushRef="#br0" timeOffset="5496">10445 5823 9858 0,'0'0'2392'0,"0"0"-1616"15,0 0 56-15,0 0 313 16,0 6 7-16,0-6-264 0,0 2-416 31,0-2-128-31,0 0-24 0,0 2-40 16,0-2-64-16,5 0 89 15,1 2 183-15,1 3-168 16,2-3 112-16,4 2-8 0,0-3 32 15,2 1-112-15,-1 0-48 16,4-2-112-16,0 2-16 0,3-2 8 31,1 0-48-31,3 0 40 16,-1 0-8-16,2 0 8 15,1 0-16-15,1 0 0 0,-3 0-40 16,6 0-7-16,-5 2 63 16,3-2-32-1,2 0-16-15,-1 2 0 16,3-2 24-16,-3 0-48 0,1 0-16 15,0 0-64-15,1 0 32 16,-6 0-48-16,1 0 16 0,-1 0-8 16,-3 0 48-1,1 2-48 1,2-2 0-16,4 0-8 0,1 0 0 0,5 0 0 31,4 0 8-31,2 0 0 0,3 0 0 0,4 0-8 16,2 0 8-16,-4-2-8 0,5 2 0 31,-4 0 8-31,1 0-8 0,-2-2 16 15,-2 2-8-15,-3-2 0 16,-2-2 8 0,-3 1-8-16,4 1 8 0,-6-2-16 0,2-1 8 15,-1 3 0-15,1-2-8 16,-6 0 8-16,1 0-8 0,0 0 8 31,1 0-8-31,-3 3 8 16,4-3-8-16,-1-3 0 15,2 3 0 1,-3-2 8-16,1 0-8 0,1 1-8 0,1 1 8 31,-3-1 16-31,1 1-8 0,-3 2-8 16,3 0 0-16,-3 2 0 0,1 0-16 15,1 0-88-15,1 0 56 16,1 0 32-1,-1 0 8-15,1 0-96 0,-1 0-8 16,1 0 40 0,-4 0 32-16,4 4 32 0,-3-2 16 15,3 2-8-15,-4-4 0 16,4 0 0-16,-3 0 0 0,5 0 0 15,1 0 0-15,-5 0 8 16,-3-2-8-16,2 0 0 0,-4 2 0 16,-1 0 0-1,-3 0 0-15,-1 0 0 31,-1 0 0-31,-3 0 0 16,-3 0 8-16,-2 0-16 0,-2 0 16 16,0 0-8-1,-6 0 0-15,1 0-8 0,1 0 8 0,-2 0 0 16,0 0-8-16,1 0 0 15,-6 0 0-15,2 0-40 16,-2 0 48-16,3 0 0 0,-3 2 0 16,3-2-8-16,-3 2 8 15,0-2 0-15,0 0 0 0,0 0 8 31,0 0 0-31,0 0 0 16,0 0-8-16,0 0-120 16,0 0-553-16,-8-4-903 0,-10-6-3241 0</inkml:trace>
  <inkml:trace contextRef="#ctx0" brushRef="#br0" timeOffset="14916">8085 10169 11442 0,'0'0'2432'31,"0"0"-1791"-31,0 0-137 16,0 7 640-16,0 14-176 0,0 11-304 15,-11 14-192-15,3 15-72 16,-7 22 57-16,-2 34-185 16,2 35-48-16,-1 21-80 0,10 9-48 15,4 9-96-15,2-1 48 31,-3 13-40-31,-4-3 96 0,1-17 184 16,1-21 336-16,5-42 72 16,0-33-288-16,0-31-240 0,0-18-96 15,0-4-64-15,0-8 0 16,3-6-8-1,-3-20-312-15,0-37-664 16,-3-16-1152-16,-12-18-4066 0</inkml:trace>
  <inkml:trace contextRef="#ctx0" brushRef="#br0" timeOffset="15859">8097 10061 10338 0,'0'0'2632'0,"0"0"-1928"0,0 0-520 16,0 0 473-16,0 0 335 16,0 0-184-16,124-34-360 0,-77 21-32 15,11 1 64 1,0 0 232-16,8-2 9 15,9 0-225-15,5 0 200 16,9-1-272-16,7 0-280 0,7-1 24 16,0 0 376-16,2 2-304 15,3 2-80-15,-4 2-32 0,-6 6-128 31,2 2 8-31,-6 2-16 0,-5 0 8 32,0 0 0-32,-13 8 0 15,-2 4 0-15,-10 0 0 16,-5 0 0-16,-11 2-8 0,-12-4 8 15,-7 0-8-15,-8-2-80 16,-8-2 8-16,-7 0-16 0,-1-4-24 16,-3 2 24-16,-2 2-8 15,0 2 40 1,0 6 64-16,0 7 0 0,0 7-8 0,0 6 8 15,0 6 0-15,0 10 0 32,0 3-8-32,0 12 0 0,0 7 8 0,0 4-8 15,0 9 0-15,0 1 8 16,0 4 0-16,3 3 0 15,-2 1 8-15,1 2-8 0,1 2 8 16,2 13 0 15,-2-9-8-15,2-2 0-16,-5 0-168 0,2-14 8 15,-2 8 104-15,0-5 40 0,3-7 8 32,-1-6 0-32,-1-5-48 0,7-7 48 0,-4-6 8 0,2-6-8 15,-1-2 8-15,0-4-8 16,-4-7 0-16,4-7 8 15,-5-13-8-15,0-6 8 0,0-13-336 16,-6-9-472-16,-14-14-3153 0</inkml:trace>
  <inkml:trace contextRef="#ctx0" brushRef="#br0" timeOffset="16997">8068 12413 7665 0,'0'0'2889'0,"0"0"-1345"15,0 0-128-15,0 0 1 0,0 0-193 16,0 0-416-16,0 0-400 0,-18 5-256 16,31-5-56-1,9 0 144-15,9 0 256 16,1 0 121-16,6 0-129 15,0 0-96-15,3 0-64 0,2 0-56 16,2 0-8-16,1 0-104 16,4 0 24-16,3 0 24 0,0 0-16 15,5 0-16 1,7 0-8-16,-2 0-64 15,3-5 112-15,-1-1-64 16,3 2-80-16,-7 0-56 0,2-1 104 31,-2 5-112-31,1 0 56 0,-2 0-16 0,-2 0 48 0,0 0 24 31,0 0-40-31,-2 0-16 16,1 0-8-16,1 0-40 0,-5 0-8 16,1 0 0-16,-7 0 32 15,-1 0-32-15,-4 3-8 16,-1-3 8-16,-11 2-8 0,3 0 0 31,-7 0 16-31,1 0 0 31,-4-2-8-31,-2 2 0 0,1-2-8 16,-1 0 0-16,-3 2 0 15,1-2-8-15,-6 2 8 0,2-2-8 16,-1 0-8-16,-2 2 0 16,-1-2-72-16,0 0 40 0,2 0 40 15,2 0-48-15,-4 0 40 0,2 0-32 16,0 0 40-16,-2 0 0 15,2 0 0-15,-8 0 0 0,1 0 8 16,-1 0-16 0,-3 0 16-1,-2 0 0-15,0 0 0 16,0 0 0-16,0 0 8 0,0 0-8 0,0 0 0 15,0 0 8-15,0 0 40 16,0 0-40-16,0 0 56 0,0-2-64 31,-23-10-424-31,-6 1-1840 16,-8-2-9195-16</inkml:trace>
  <inkml:trace contextRef="#ctx0" brushRef="#br0" timeOffset="18907">9019 12112 7257 0,'0'0'2721'15,"0"0"-1393"-15,0 0-32 0,0 0-88 16,0 0-255-16,-5-61-361 16,5 42 56-16,5 0-112 15,5 2-8-15,-2-1-40 0,1 1-144 31,-1 3-64-31,4 3-128 16,-1-2-136-16,2 5-8 0,3 1 8 16,0 0-8-16,2 1-8 15,1 4 8-15,2 2-8 0,-1 0 72 16,1 0-72-16,-5 0 0 15,0 0-40 1,2 8 40-16,-7 1 8 16,2-2 8-16,-2 3-8 0,-1 1 0 15,-2-2 0 1,-1 3 0-16,-3 1 8 15,1 0 56-15,-5 0 8 16,3 1 17-16,-3-1-41 0,0-2 8 16,0 0-8-16,0 0-48 15,0-1 0-15,0 1 40 0,-4 0 24 16,-4 1-56-16,1-1 104 15,-1 2 8 1,-2-1-72-16,5-3-8 16,-3 4 16-16,2-3 8 15,1-2-16-15,-1 0-48 16,-4 2 64-16,3-2-16 0,-4-2 112 31,0 2 32-31,-2-2-104 16,-5-2 64-16,-1 0-24 0,-1 0-72 15,-4 0-64-15,3-1 56 16,5 1-48-16,-3-3-16 15,4 1 8-15,1-2 0 0,2 2 0 16,3-2-16-16,1 0 16 16,-2 0 8-1,3 0-8-15,1 0-8 0,1 0 0 16,-1-4 8-16,4-4-48 15,0-4 40-15,-1 0 8 16,3-4 0-16,0 0-8 0,0-2 8 16,0-1 0-16,0 6 8 15,0-1 0-15,0 4-8 16,0 0 8-1,0 4 40-15,-5 4-16 0,-3 2-32 16,2 0-248-16,-2 0-848 16,1 6-4153-16</inkml:trace>
  <inkml:trace contextRef="#ctx0" brushRef="#br0" timeOffset="22518">8507 10359 9706 0,'0'0'4601'15,"0"0"-3649"-15,0 0-96 0,0 0 352 31,0 0 32-31,0 0-407 0,0 0-537 16,0 0-192-16,0 0-56 16,0 0-48-16,0 0-704 15,0 0-1393-15,0 5-5913 0</inkml:trace>
  <inkml:trace contextRef="#ctx0" brushRef="#br0" timeOffset="24180">8429 10270 3872 0,'0'0'2265'0,"0"0"-1177"0,0 0 136 16,0 0 209-16,0 0-281 0,-11 0-376 16,11 0-192-16,-3 5-216 31,3 5 8-31,0 6 120 15,-2 4 201-15,1 4-137 0,-3 2-200 16,3 3-80-16,-2-3-88 16,1-3-136-16,2-1-48 0,0-5-8 15,0-5-776-15,0-7-1761 31,0-3-3800-31</inkml:trace>
  <inkml:trace contextRef="#ctx0" brushRef="#br0" timeOffset="24664">8467 10257 5601 0,'0'0'2728'0,"0"0"-1559"0,0 0 295 15,0 0 8-15,0 0-352 0,0 0-159 16,0 0-425-16,82 0-408 31,-55 0-112-31,-1 0 40 0,3 0-48 16,0 0 0-1,0 0 80-15,-6 0-80 0,0 0 0 0,-7 0-8 16,-3 2-8-16,-7-2-96 15,-3 2-96-15,1 0-40 16,-4 2 128-16,0 2 112 0,0 2-72 31,0 4 72-31,0 6 64 16,0 5 56-16,0 2 40 15,-4 5-40-15,4 0 88 0,0 0-72 16,0-4-72-16,0-1-48 16,0-5-8-1,0-3-8-15,0-4-192 0,0-3-704 16,-8-4-849-16,2-4-1095 15,-2 0-3138 1</inkml:trace>
  <inkml:trace contextRef="#ctx0" brushRef="#br0" timeOffset="24893">8394 10528 7281 0,'0'0'2801'31,"0"0"-1393"-31,0 0 40 15,0 0-440-15,0 0-287 0,0 0 223 16,0 0-256-16,0 0-216 0,77-2-120 16,-54-6-152-16,1 1-144 15,2 3-56 1,2 1-32-1,2 3-984-15,-2 0-1817 0,-11 5-3408 16</inkml:trace>
  <inkml:trace contextRef="#ctx0" brushRef="#br0" timeOffset="25613">8450 10662 8545 0,'0'0'3081'0,"0"0"-1249"0,0 0-279 16,0 0-769-16,0 0-320 0,0 0-128 15,-35 80-184-15,32-62-64 32,-1-2-72-17,3-8-16-15,-2-4 8 0,3-4 0 0,0 0-8 16,0 0-64-16,0-17-96 15,0-8 0-15,0-5-16 0,4-4 16 16,6 4 48-16,-2 2 32 31,3 4 0-31,-4 8 64 16,-1 5-64-16,-1 8 32 0,2 3-8 15,-2 0 56-15,1 0 40 0,4 10 176 16,-2 6 40-16,-2 4 8 16,-1 0-88-16,0 2-160 15,-2-4-8-15,-3-2 40 0,0-3-40 31,0-4-8-31,0-3-8 16,0-2-48-16,-3-4-88 0,-2 0-32 16,-6 0-216-16,4 0-32 0,2 0 192 15,5 0 56-15,0-6-48 16,0 0-32-16,0-1 80 15,12-2 24 1,2-1-225-16,2 0-415 16,-1 0 368-16,-2 0-72 0,-2 0 40 15,-1 6 224-15,-4 1 56 0,-2 3 64 31,2 5 112-31,-4 19 264 16,-1 8 80-16,-1 5-64 0,2 0-104 16,-2-1-96-1,0-7-64-15,3-7-8 0,-1-7-8 0,3-7-56 16,-4-6-584-16,-1-2-1440 31,0-10-913-31,0-7-1608 0</inkml:trace>
  <inkml:trace contextRef="#ctx0" brushRef="#br0" timeOffset="25765">8643 10639 784 0,'0'0'3016'0,"0"0"-1447"32,0 0-289-32,0 0-88 0,0 0 264 15,0 0-303-15,0 0-473 16,0 0-344-16,12 101-232 15,-13-76-88-15,-6-4-16 16,1-2-928-16,1-10-1889 0,0-5-5023 0</inkml:trace>
  <inkml:trace contextRef="#ctx0" brushRef="#br0" timeOffset="25986">8736 10680 4440 0,'0'0'1953'0,"0"0"-1025"16,0 0 480-16,0 0-7 15,0 0-353-15,0 0-456 16,26 102-64-16,-23-64-248 16,2 3-88-16,-2-5-136 0,1-4-56 15,0-6 0 1,-2-8-104-16,-2-10-744 15,0-6-1929-15,0-2-2704 0</inkml:trace>
  <inkml:trace contextRef="#ctx0" brushRef="#br0" timeOffset="26190">8767 10632 5329 0,'0'0'1872'15,"0"0"-48"-15,0 0-399 0,0 0-57 16,0 0-216-16,45 36-416 31,-45-16-279-31,0 0-25 0,0-2-48 16,0 0-216-16,0-2-168 0,-8-2-80 15,-3-4-1257-15,3-4-1799 16</inkml:trace>
  <inkml:trace contextRef="#ctx0" brushRef="#br0" timeOffset="26591">9201 10343 8265 0,'0'0'2873'15,"0"0"-1769"-15,0 0 96 16,0 0-39-16,0 112-593 16,-1-77-416-16,-1-5-152 0,-1-3-136 0,1-8-1049 15,-3-8-2959-15</inkml:trace>
  <inkml:trace contextRef="#ctx0" brushRef="#br0" timeOffset="26917">9224 10277 808 0,'0'0'6969'16,"0"0"-5248"-16,0 0-537 0,0 0-472 16,0 0-96-16,134-28-72 15,-103 24-344-15,1 0-112 16,-3 4-88-1,-3 0 0-15,-2 0 8 16,-6 0-8-16,-4 0 0 0,-4 0 0 16,-7 0 0-16,-1 0 8 15,-2 0 448-15,0 0 577 16,0 0-137-16,0 0-168 0,0 4-64 15,0 4-168 1,0 4-360 0,0 6-64-16,0 4-56 0,0 4-8 15,0-2 72-15,0 2-80 16,0 0 0-16,0-1-8 15,0 7-648-15,0-8-1208 0,0-3-3834 0</inkml:trace>
  <inkml:trace contextRef="#ctx0" brushRef="#br0" timeOffset="27146">9287 10532 6369 0,'0'0'6785'15,"0"0"-5184"1,0 0-993-16,0 0 864 0,0 0-232 15,0 0-439-15,134-12-321 16,-92 3-320-16,-2 2-128 16,4 3-32-16,-7 0-1377 0,-14 4-3952 15</inkml:trace>
  <inkml:trace contextRef="#ctx0" brushRef="#br0" timeOffset="27994">9242 10622 6889 0,'0'0'3897'16,"0"0"-2585"-16,0 0 777 0,0 0-529 15,0 0-464 1,5 113-512-16,-5-83-328 0,0-9-176 0,0-6-72 16,0-10-8-16,0-5-480 31,0 0-632-31,0-7-296 0,0-18 295 15,0-7-31-15,0-5 192 16,0-2 616 0,1 3 336-16,6 8 88 0,1 8 528 0,0 9 256 31,-2 11-112-31,6 0 145 15,0 4 31-15,0 17-40 0,-6 5-280 16,2 4-184-16,-4 0-192 16,0-2-160-16,-4-1-32 0,0-6-48 15,0-5-104-15,-4-6-296 16,-9-4-168-1,1-6-152-15,-1 0-416 16,2 0 175-16,0-10 177 0,4-3 456 16,6-2 240-16,1 0 40 15,0 0 40-15,1-1-64 0,12 2 64 0,3-2 0 31,-3 4 0-31,0 2 8 16,3 4-8-16,-6 4 0 16,1 2 8-16,-1 2 104 0,-2 18 784 15,-1 10-175-15,-3 7-129 16,-2 2-200-16,0 1-192 0,1-6-112 31,-3-6-72-31,2-9 0 16,-2-9-8-16,3-7-256 0,-3-3-784 15,0-2-433-15,0-35-399 16,0 1-1313-16,0-2-1576 0</inkml:trace>
  <inkml:trace contextRef="#ctx0" brushRef="#br0" timeOffset="28167">9427 10668 3368 0,'0'0'1961'0,"0"0"-33"0,0 0-48 16,0 0-455-16,0 0-305 15,0 0-48-15,0 0-440 0,65 56-96 16,-63-32-95-16,-2 4-121 16,0 2-144-16,0-1-120 15,0-5-56 1,-12-5-104-16,-1-11-737 0,2-5-1071 15,3-3-2449-15</inkml:trace>
  <inkml:trace contextRef="#ctx0" brushRef="#br0" timeOffset="28356">9486 10652 6025 0,'0'0'1816'16,"0"0"-103"-16,0 0-289 0,0 0-224 31,0 0-248-31,0 0-480 15,0 0-192-15,0 0-176 0,37 53-104 16,-37-46-904 0,0-5-1160-16,0-2-1961 0,0 0-2967 0</inkml:trace>
  <inkml:trace contextRef="#ctx0" brushRef="#br0" timeOffset="28543">9486 10652 4136 0,'113'-2'2601'0,"-107"2"-529"15,1 14-287-15,2 6-521 0,-4 6-264 16,3 3-280-16,-5 1-288 15,1 0-231-15,0-2 23 32,3-5-120-32,-2-2-96 0,0-8-8 0,-4-2-168 15,-1-7-1313-15,0-4-1767 16</inkml:trace>
  <inkml:trace contextRef="#ctx0" brushRef="#br0" timeOffset="28740">9637 10596 6145 0,'0'0'2456'0,"0"0"-719"16,0 0-625-16,0 0 272 15,0 0-392-15,0 0-127 16,0 0-225-16,0 0-64 0,67 43-336 15,-80-14-240-15,-15-3-1512 16,-1 0-4466-16</inkml:trace>
  <inkml:trace contextRef="#ctx0" brushRef="#br0" timeOffset="29233">8460 11159 8905 0,'0'0'4881'0,"0"0"-3856"0,0 0-577 0,0 0 312 16,0 0-208-16,0 0-152 15,0 129-248-15,0-97-136 0,0-2-8 16,0-8-8-16,0-6-512 31,0-8-1416-31,0-6-3289 16</inkml:trace>
  <inkml:trace contextRef="#ctx0" brushRef="#br0" timeOffset="29558">8536 11113 6225 0,'0'0'2216'0,"0"0"-1255"16,0 0-529-16,0 0-152 16,0 0 16-16,126 0 16 0,-99 0-192 15,4 0-80 1,-8 0-40-16,-2 0 0 15,-8 0-8-15,-5 0 0 0,0 0 8 16,-8 0 56 0,0 0 736-16,0 2 496 0,0 8-63 15,0 5-449-15,0 0-112 0,-3 5-40 31,-2 3-152-31,1-2-216 0,0 5-152 16,0 3-96-16,4-1-8 16,0-2 0-16,0-2-648 15,0 3-968-15,0-6-1089 0,0-5-3280 16</inkml:trace>
  <inkml:trace contextRef="#ctx0" brushRef="#br0" timeOffset="29768">8502 11434 6481 0,'0'0'2608'15,"0"0"-831"-15,0 0-665 16,0 0 184-16,0 0-223 15,142-18-473-15,-108 16-360 16,-3 0-240-16,6 2-24 16,-13 0-1329-1,-6 0-2951-15</inkml:trace>
  <inkml:trace contextRef="#ctx0" brushRef="#br0" timeOffset="30430">8479 11496 9498 0,'0'0'1728'0,"0"0"-1280"0,0 0 8 15,0 0 8-15,0 0-208 16,-30 109-184-16,23-92-72 16,2-4 0-16,5-5-8 0,-4-5-320 31,2-3-416-31,2 0-664 15,0-2-617-15,0-15-55 16,0-7 263-16,0-3-631 0,0 1 2344 16,6 0 104-16,1 4 1720 0,3 2 129 15,-4 4 95-15,1 4 193 16,-1 6-673-16,4 4-392 15,-2 2-48 1,3 0 81-16,0 10-353 16,1 9-40-16,-4 2-176 0,3 3-184 15,-6 2-232-15,0-3-16 0,-5-6-104 16,0 0-168-1,0-8-136-15,0-3-200 16,-10-6-280-16,-8 0-64 16,5 0 239-1,-3-8 137-15,5-5 296 0,4-4 104 0,7 4 72 16,0-2-136-16,0 6 8 16,7-2 56-1,9 5 72-15,-3 0-72 16,5 2 72-16,-7 2-64 15,-1 2-40-15,-1 0-344 16,-2 0 64-16,-1 0 256 0,-2 12 128 16,2 5 168-16,-3 7 136 0,2 3 40 15,2 6-96-15,-3 1-144 31,0-2-56-31,-1-4-48 16,2-6-8-16,-2-6-616 0,2-10-896 16,-5-6-1513-1,0 0-3608-15</inkml:trace>
  <inkml:trace contextRef="#ctx0" brushRef="#br0" timeOffset="30632">8644 11535 3976 0,'0'0'1745'15,"0"0"-489"-15,0 0 168 16,0 0 25-16,0 0-433 0,0 0-456 15,0 0-352 1,47 100-128-16,-47-72-80 16,0-5-40-16,0-2-224 15,0-5-536-15,-8-6-1425 0,3-8-2736 16</inkml:trace>
  <inkml:trace contextRef="#ctx0" brushRef="#br0" timeOffset="30861">8720 11500 5049 0,'0'0'1944'32,"0"0"-512"-32,0 0-231 15,0 0-257-15,0 0-376 16,0 0-16-16,0 0 168 0,53 30-32 15,-53-8-264-15,0 1-224 16,0 1-48-16,0-3-88 0,0 2-64 16,0-3-8-16,0-1 0 31,0-2 8-31,0-4-232 0,0 0-456 15,0-3-816-15,-3-6-2785 0</inkml:trace>
  <inkml:trace contextRef="#ctx0" brushRef="#br0" timeOffset="31073">8773 11490 1280 0,'0'0'5041'0,"0"0"-3537"16,0 0 137-16,0 0-457 0,0 0-360 15,0 0 48 1,75-4-176-16,-69 16 112 0,-6 4-23 16,0 5-377-16,0 2-408 0,-6 3-16 15,-7-1-1177-15,1-7-1519 0,6-6-4194 16</inkml:trace>
  <inkml:trace contextRef="#ctx0" brushRef="#br0" timeOffset="31446">9245 11168 5921 0,'0'0'6217'16,"0"0"-4857"-16,0 0-920 0,0 0 105 15,-5 107-129-15,5-71-248 16,0-4-168-16,0 2-64 0,0-9-1249 16,0-9-2823-16</inkml:trace>
  <inkml:trace contextRef="#ctx0" brushRef="#br0" timeOffset="31831">9259 11055 6993 0,'0'0'2336'16,"0"0"-607"-16,0 0-569 0,0 0-344 16,0 0-56-16,146-10-279 15,-112 10-305-15,-2 0-88 16,0 0-40-1,-4 0-48-15,-2 0-8 0,-4 0-56 16,-2 0-16-16,-3 0-48 16,-4 0 48-16,-3 0 24 0,-4 0 48 15,-4 0 0-15,-2 0 0 16,3 0 0-16,-3 0 8 15,0 2 360-15,0 6 216 16,0 4-128-16,0 6-288 16,0 4 16-16,2 5-80 15,3 0 0-15,-4 1-88 0,3-2-8 16,-3-1 8-16,1-5-8 15,-2-5-144-15,0 4-920 16,0-7-1169 0,-2-5-3696-16</inkml:trace>
  <inkml:trace contextRef="#ctx0" brushRef="#br0" timeOffset="32041">9327 11334 9129 0,'0'0'2489'0,"0"0"-1873"16,0 0 688-16,0 0-111 16,0 0-281-16,126 0-424 0,-85 0-248 31,-3 0-120-16,-2 0-112-15,-5-2-8 0,-2 2-432 0,-10 0-1384 0,-8 2-3130 16</inkml:trace>
  <inkml:trace contextRef="#ctx0" brushRef="#br0" timeOffset="32723">9418 11400 9482 0,'0'0'4681'16,"0"0"-3017"-16,0 0-312 0,0 0-744 15,0 0-440-15,0 0-88 16,0 0-80-16,-55 120-168 0,55-101-208 31,0-10-232-31,0-5-424 16,0-4-993-16,0 0 265 0,0-15 848 15,0-10-480 1,6-3-137-16,1-4 593 0,4 0 688 15,0 4 248-15,2 4 696 0,-1 8 712 32,1 5-271-32,-2 10-193 15,0 1 8-15,-4 0 96 0,2 14 1 16,-1 6-393-16,-1 0-248 0,-4 2-240 15,-1-2-120 1,-2-2-40-16,0-4-8 0,0-2-8 16,0-4-192-1,-8-2-192-15,-9-4-256 16,0-2-129-16,-4 0 89 0,6 0 472 15,4-6 168-15,4-4-56 0,7 0 96 32,0-2-120-32,0 0 120 0,15-2-160 15,3 2 0-15,3 1-24 16,-4 4 8-16,0 1-200 15,-3 4 24-15,-3 2 232 0,-6 0 128 16,2 0 0-16,-7 10 272 31,1 6 400-31,-1 7 104 0,4 0 8 16,0 5-144-16,0 0-311 15,2 0-49-15,-3-2-48 0,5-1-88 16,-4-6-136-16,2-2-8 31,1-6-40-31,-1-7-1025 16,-1-4-1503-16,0 0-3185 0</inkml:trace>
  <inkml:trace contextRef="#ctx0" brushRef="#br0" timeOffset="32928">9597 11460 4785 0,'0'0'1752'15,"0"0"-48"1,0 0-407-16,0 0-369 16,0 0-88-16,0 0-208 0,0 0 144 15,42 38-88-15,-40-16-184 16,-2 1-319-16,0-4 7 15,0-1-192-15,-4-4-8 16,-12-5-1025 0,2-5-1919-16,2-4-6170 0</inkml:trace>
  <inkml:trace contextRef="#ctx0" brushRef="#br0" timeOffset="33166">9692 11422 5033 0,'0'0'2360'0,"0"0"-960"0,0 0-103 16,0 0-265-16,0 0-416 0,0 0-80 31,26 119-216-31,-15-95-200 16,-6-1-32-16,2-1 128 15,-4-1-152-15,-1-4-56 0,-2 0-8 16,0-2-208-16,0-2-1600 31,0-5-5314-31</inkml:trace>
  <inkml:trace contextRef="#ctx0" brushRef="#br0" timeOffset="33389">9741 11398 6081 0,'0'0'1536'16,"0"0"-104"-16,0 0-439 16,0 0-361-1,0 0-40-15,0 0-120 16,0 0-160-16,74 32 144 15,-74-18 80-15,0 4-200 0,0 2-336 16,-29 10-280-16,0-3-1744 16,1-4-6970-16</inkml:trace>
  <inkml:trace contextRef="#ctx0" brushRef="#br0" timeOffset="34022">8486 11878 8905 0,'0'0'2665'15,"0"0"-1993"-15,0 0-296 16,0 0-40-16,8 103-96 0,-6-72-224 15,-2 4-16 1,0-6-1040-16,0-7-2241 16</inkml:trace>
  <inkml:trace contextRef="#ctx0" brushRef="#br0" timeOffset="34376">8515 11801 6753 0,'0'0'1400'16,"0"0"-440"0,0 0-335-16,0 0-241 15,128-12-72-15,-88 12-192 16,-3 0-112-16,2 0 0 15,-5 0 0-15,-7 0-8 0,-6 0 0 16,-5 6-8-16,-8 2 0 0,-3-2 8 31,-5 2 56-31,0 0 352 16,0 2 112-16,0 2 16 15,0 0 288-15,-3 0-184 0,1 4-232 16,-2-2-255 0,0 4-33-16,1-1-24 0,3 0-88 31,0 2-16-31,0-4-192 0,-8 8-1113 0,3-3-1567 15,-4-6-3754-15</inkml:trace>
  <inkml:trace contextRef="#ctx0" brushRef="#br0" timeOffset="34568">8544 12030 680 0,'0'0'7705'0,"0"0"-5864"0,0 0-625 16,0 0 320-16,52-26-311 15,-23 22-433-15,5 2-448 16,4 2-160-16,1 0-184 0,24 0-504 16,-8 8-2377-16,-10-1-8329 0</inkml:trace>
  <inkml:trace contextRef="#ctx0" brushRef="#br0" timeOffset="35033">9410 11783 7737 0,'0'0'2961'0,"0"0"-1393"16,0 0-640-16,0 0-71 0,0 0-97 16,-7 136-376-16,15-98-296 31,4-4-24-31,1-6-64 0,-2-7-640 15,-5-12-1193-15,-1-5-2192 16,-3-4-2248 0</inkml:trace>
  <inkml:trace contextRef="#ctx0" brushRef="#br0" timeOffset="35315">9465 11799 7329 0,'0'0'2024'0,"0"0"-511"0,0 0-521 16,0 0-328-1,127-44-192-15,-93 30-224 16,-2 0-112-16,2 1-136 0,-8 6 0 16,-3 3 0-16,-4 4 0 15,-8 0 8-15,-7 0 0 0,0 4 480 31,-4 3 281-31,4 6-113 0,-4-1-80 16,0 2-152-16,0 4-96 16,0 0-80-16,0 3-96 0,0 2-72 15,0-1-80-15,3 1-8 16,-3 7-592-16,0-7-1408 0,0-1-2673 31</inkml:trace>
  <inkml:trace contextRef="#ctx0" brushRef="#br0" timeOffset="35524">9532 12012 8449 0,'0'0'2993'0,"0"0"-2169"16,0 0 472-16,0 0 113 15,0 0-457-15,0 0-440 0,138-19-392 16,-104 11-120-16,-5 1-56 16,-5-1-968-16,-6 4-1897 31,-10 1-5449-31</inkml:trace>
  <inkml:trace contextRef="#ctx0" brushRef="#br0" timeOffset="35975">9507 11817 5937 0,'0'0'6009'0,"0"0"-3993"0,0 0-775 0,0 0-201 0,0 0-728 16,0 0-224-16,0 0 0 15,-7 130-88-15,2-105-8 0,2-8-256 16,0-6-368-16,0-9-264 31,-1-2-489-31,3 0-791 0,1-21-313 31,0-5 553-31,0-4-280 0,1-2 655 0,9 4 1561 16,1 2 24-16,-3 6 824 0,4 6 569 15,-7 6-145-15,1 6-104 32,2 2 8-32,-5 0 217 0,5 12-409 15,-4 6-200 1,2 1-240-16,-1-4-272 0,1 2-40 0,-1-8-120 15,0-1-112-15,-3-2 8 16,-2-4-8 0,0-2 0-16,0 0-360 15,0 0-3585-15</inkml:trace>
  <inkml:trace contextRef="#ctx0" brushRef="#br0" timeOffset="36829">9589 12092 6873 0,'0'0'2745'16,"0"0"-1889"-16,0 0-448 15,-24 110-64-15,20-80-8 16,0-8-104-16,0-6-224 15,1-7-8 1,3-9-8-16,-3 0-232 0,3-9-1000 16,0-14-777-16,0-6 297 0,0-5-585 15,0-5-887-15,0 4 3192 16,11-1 1000-16,-1 6 552 15,-2 5-15-15,3 10 87 0,-3 9-112 32,0 6-39-32,1 0 103 0,0 17-224 15,-2 10-336-15,2 1-279 16,-1 0-297-16,-6 0-288 15,3-2-136-15,0-4 96 0,-5-6-112 16,0-4-88-16,0-4-472 31,0-4-249-15,-10-4-423-16,-3 0-104 0,0 0 368 0,2-1 632 15,1-8 336-15,7 3 304 16,1 0 232-16,2-2-296 0,0 0-216 31,8-2-16-31,10-2-8 16,0-2 0-16,1-2-168 15,2 0-192-15,-1 2 32 0,-9 3-16 0,0 7 216 16,1 4 128-16,-4 0 128 16,0 17 1032-16,-2 9-184 0,1 6-152 15,-1 2-72 1,-1 2-200-1,1-6-191-15,-2-4-113 0,4-6-168 32,-2-6-64-32,-1-8-16 0,-2-6-889 0,1 0-1359 0,-4-11-1881 15</inkml:trace>
  <inkml:trace contextRef="#ctx0" brushRef="#br0" timeOffset="37011">9852 12120 3440 0,'0'0'1681'0,"0"0"-441"16,0 0 512-16,0 0 385 0,0 0-873 16,0 0-288-16,11 98-104 15,-19-76-368-15,-1-4-311 16,1-4-193-16,0-4-1553 0,4-8-3448 0</inkml:trace>
  <inkml:trace contextRef="#ctx0" brushRef="#br0" timeOffset="37250">9922 12055 7041 0,'0'0'3865'15,"0"0"-3049"1,0 0 552-1,0 0-199-15,0 0-321 0,16 117-408 0,-10-79-272 16,6 0-96 0,-1 0-72-16,2-2 16 0,3-2-8 0,-3-4-8 15,0-5 0-15,-4-10-72 16,-7-2-736-16,0-7-1145 15,-2-6-2904-15</inkml:trace>
  <inkml:trace contextRef="#ctx0" brushRef="#br0" timeOffset="37472">9939 12087 8553 0,'0'0'2241'0,"0"0"-1481"46,0 0 464-46,0 0-72 16,0 0-399-16,0 0-441 16,0 0-200-16,0 0-32 0,0 0-24 15,84 92-56-15,-84-65-504 16,-11-3-3313-16</inkml:trace>
  <inkml:trace contextRef="#ctx0" brushRef="#br0" timeOffset="38021">8513 12272 8953 0,'0'0'2049'0,"0"0"-1441"15,0 0 416 1,0 0-16-1,0 0-551-15,0 0-313 0,10 107-136 16,-10-81 96-16,0-2-104 0,0-5-296 16,0-6-1289-1,0-5-1223-15,0-8-2330 0</inkml:trace>
  <inkml:trace contextRef="#ctx0" brushRef="#br0" timeOffset="38238">8486 12138 5873 0,'0'0'2504'0,"0"0"-415"16,0 0-417-16,0 0-336 16,0 0-447-16,0 0-137 0,0 0-120 15,0 0-112-15,66 92-120 16,-48-58-200-16,-2 0-136 0,-5-4-64 15,1-2 0-15,-4-5-232 32,0-5-624-32,-8-1-880 15,0-5-817-15,0-5-2040 0</inkml:trace>
  <inkml:trace contextRef="#ctx0" brushRef="#br0" timeOffset="38420">8484 12345 5169 0,'0'0'2552'0,"0"0"-1096"0,0 0 97 15,0 0-257-15,0 0-296 0,0 0-408 16,81-17-344-16,-60 13-160 0,-5 0-88 31,7-3-712-15,-7 1-1184-16,-5 1-2289 0</inkml:trace>
  <inkml:trace contextRef="#ctx0" brushRef="#br0" timeOffset="38552">8660 12288 3992 0,'0'0'3153'31,"0"0"-848"-31,0 0-1185 15,0 0-192-15,0 0-208 0,0 0-440 16,0 0-200-16,23 113-80 16,-15-94 0-16,2-4-896 0,-10-5-1761 15,1-7-2120-15</inkml:trace>
  <inkml:trace contextRef="#ctx0" brushRef="#br0" timeOffset="38782">8672 12260 3792 0,'0'0'1825'0,"0"0"-217"0,0 0 184 16,0 0-303-16,0 0-641 16,42 20-208-16,-25-2-24 0,-5 0-136 15,1 5 0-15,-4-2-192 16,-1 1-87-16,-4 1-73 15,-4-2-72-15,0 0-56 16,0-5-393-16,-4-6-583 16,-7-4-688-16,0-4-2561 15</inkml:trace>
  <inkml:trace contextRef="#ctx0" brushRef="#br0" timeOffset="39265">8804 12224 3088 0,'0'0'1424'16,"0"0"-119"-1,0 0 255-15,0 0 216 16,0 0-391-16,0 0-449 0,0 0 16 15,0 0-160-15,2 0-288 0,-2 0-272 16,0 0-135-16,0 0-89 16,0 0 0-1,0 0-8 1,0 0 8-16,0 0-8 0,0 0-24 15,0 0-33-15,0 4 9 0,0 2 40 16,0 8 8 0,1 4 0-16,6 8 0 15,-1 8 0-15,4 7 8 16,-2 3 0-1,2 4 0-15,-1 0 0 0,-1 0-8 0,4-2 8 16,-7-3-8-16,-2-7 0 16,2-6 0-16,1-9-112 0,-6-8-560 15,0-8-1160-15,0-3-2777 0</inkml:trace>
  <inkml:trace contextRef="#ctx0" brushRef="#br0" timeOffset="39543">8828 12280 5193 0,'0'0'2416'0,"0"0"-808"0,0 0-207 16,0 0-505-16,0 0-216 0,0 0-328 15,0 0-64 1,0 0-144 0,110-24-72-16,-99 32 216 0,-6 5-32 15,-4074 0 225-15,8141 8 55 16,-4072-2-88-16,0 5-240 0,-4 2-64 15,-9-1-144-15,-8 5-40 0,5-6-1224 16,1-6-2729 0</inkml:trace>
  <inkml:trace contextRef="#ctx0" brushRef="#br0" timeOffset="44605">11406 9415 11570 0,'0'0'4721'16,"0"0"-3713"-16,0 0-72 15,0 34 177-15,0 12-625 0,0 18-80 16,0 16-88 0,0 7-104-16,0-1 128 15,0-6 24-15,0-14-96 16,0-16-40-16,0-14-88 0,0-12 32 15,0-12 72 1,1-3-64-16,14-7-56 16,4-2 136-16,10 0-48 15,8-2 57-15,10-19-105 16,5-5-104-16,1-4 40 15,1-6-104-15,-3 0 40 0,-6 0-40 16,-9 1-256-16,-12 8-137 16,-9 3-23-16,-6 6 104 0,-9 4 176 31,0 3 136-31,0 9 0 15,-11 2 0-15,0 4 72 16,3 20-72-16,3 7 8 0,3-1-8 16,2-4 80-16,0-8-16 15,7-8-56 1,6-10 0-16,0 0 152 0,3-4-8 0,-8-20 24 15,3-6-32 1,-8-4-7-16,-3 0-41 16,0 2-24-16,0 7 48 0,-14 5-120 15,1 10-24-15,2 10-617 16,4 0-887-16,7 4-1320 15,0 9-2890-15,16-9-2471 0</inkml:trace>
  <inkml:trace contextRef="#ctx0" brushRef="#br0" timeOffset="45152">12082 9561 6121 0,'0'0'5737'16,"0"0"-2848"-16,0 0-625 16,0 0-1072-16,0 0-383 15,-40 127-49-15,32-80-248 0,1 0-48 16,7-9-72-16,0-6-176 15,0-12-144-15,12-6-72 0,2-6 8 16,4-8 0-16,0 0 0 31,4-10 64-31,-4-18 8 16,3-8-80-16,-3-9-8 0,-5 0-208 15,-5-2 40-15,-2 5 136 16,-6 8 40-16,0 8 0 0,0 11 64 16,0 6 336-16,0 7 232 31,-3 2-64-31,-2 2-240 0,2 20-304 15,0 10-24-15,3 8-8 0,0 10 0 16,0 5 0-16,0 3 0 16,8 0 0-16,2 3 0 0,1-6 0 15,0-3 8 1,-3-1-16-1,0-6-8-15,-1-5 24 0,-6-8 8 16,-1-5-8-16,0-9 8 16,0-6 88-16,-12-7 24 0,-9-2-23 15,-5-3-17-15,-3-3 40 0,0-14-48 31,4-7 16-31,4-3 80 16,13-3 24 0,5-2-16-16,3-4 16 0,10-1-112 0,12-5-64 15,9-5-16-15,5-1-192 0,2 4-800 31,11-10-1081-31,-14 12-2248 16,-6 10-4417-16</inkml:trace>
  <inkml:trace contextRef="#ctx0" brushRef="#br0" timeOffset="45300">12402 9662 7281 0,'0'0'6601'15,"0"0"-3656"-15,0 0-504 32,0 0-681-32,0 0-808 15,0 0-584-15,0 0-224 0,0 88-136 16,0-63-8-16,0 0-96 0,0-3-912 15,3-9-1104-15,-3-2-3065 0,0-9-5602 16</inkml:trace>
  <inkml:trace contextRef="#ctx0" brushRef="#br0" timeOffset="45480">12357 9423 10234 0,'0'0'5681'0,"0"0"-4129"16,0 0-888-16,0 0-384 15,0 0-280-15,0 0-376 0,56 74-1928 16,-43-48-5850-16</inkml:trace>
  <inkml:trace contextRef="#ctx0" brushRef="#br0" timeOffset="46833">12528 9601 1840 0,'0'0'10898'0,"0"0"-8673"0,0 0-1345 15,0 0 1192 1,0 0-623-1,0 110-641-15,3-73-408 16,1-3-208-16,0-4-120 0,8-94 872 94,-12 23-1160-94,8 1-8 0,3 5 56 15,0 4 24-15,1 7 144 16,-3 6-48-16,1 8 40 15,85 327-20964 95,-95-314 20972-95,0 0 0-15,-3-1 0 0,-3-2 0 16,-2 2 0-16,3-2 0 15,-2 2 0-15,2 0 0 16,-3 4 0-16,4 0 0 0,-1 6 0 31,0 10 0-31,-2 8 0 16,1 6 0-16,-1-26 0 0,-1 0 0 15,-1-2 0-15,-3 8 0 16,3-2 0-16,-3-3 0 31,4-4 0-31,-1-3 0 0,4-2 0 16,-2-2 0-16,6 0 0 0,1 0 0 31,0 0 0-31,0 0 0 0,0 0 0 16,0-2 0-16,0 0 0 15,0 0 0-15,0 1 0 16,0-1 0-16,0-2 0 15,0 0 0-15,0-3 0 16,0-1 0 0,8-3 0-16,3-2 0 0,17-10 0 0,5 2 0 15,5-9 0-15,-14-4 0 31,0 10 0-31,-14 2 0 16,1 0 0-16,8 14 0 0,-4 0 0 16,1-8 0-16,-5 2 0 31,-3 4 0-31,-1-1 0 0,-2 3 0 0,-4 1 0 0,-1 1 0 31,0 0 0-31,0 1 0 0,0 1 0 16,0 2 0-16,0 2 0 15,0 0 0-15,2 0 0 0,6 0 0 16,-1 0 0-1,-3 0 0-15,0 2 0 0,0-2 0 16,0 0 0-16,-3 0 0 0,-1 0 0 16,0 0 0-16,0-6 0 15,0 1 0-15,0 1 0 0,0 0 0 16,0 2 0-16,0 2 0 0,0 0 0 15,0 0 0-15,-1 0 0 16,-9 0 0-16,-1 0 0 16,-1 0 0-1,-1 0 0-15,-1 6 0 16,3 2 0-16,1-1 0 0,-1 2 0 15,1-3 0-15,2 2 0 0,3-3 0 32,-5 1 0-32,9-2 0 15,-6 1 0-15,2-3 0 0,1 0 0 16,0 0 0-16,1 0 0 15,-3-2 0 17,1 2 0-32,3-2 0 15,1 2 0 1,1 0 0-16,0 3 0 0,0-1 0 0,0 3 0 15,0 1 0-15,8-2 0 16,5 2 0-16,-4-3 0 0,-1 0 0 16,-3-3 3288-16,-5-2 8475 15,0 0-8002-15,0 0-2353 16,0 2 680-16,0 0-327 15,0-2-577-15,0 0-504 0,0 2-272 16,0-2-224-16,0 0-32 0,0 0-152 16,0 0-8-16,0 0-432 15,0 0-832-15,0 0-3041 16,-11 0-7970-16</inkml:trace>
  <inkml:trace contextRef="#ctx0" brushRef="#br0" timeOffset="49975">12903 9839 9706 0,'0'0'2800'16,"0"0"-1584"-16,0 0-191 31,0 0 159-31,0 0 152 0,0 0-504 16,152-72-368-16,-73 44 41 15,31-2-1-15,-7 2-256 0,0 3 128 16,1 1-80-16,-25 5-112 31,1 0 144-31,-15 4-208 16,-8 5-24-16,-15 2 16 0,-7 2-40 15,-12 2-64-15,-9 2 0 16,-4 0 40-16,-8 0-48 0,-2-2-544 0,0 2-688 15,-18 0-3209-15</inkml:trace>
  <inkml:trace contextRef="#ctx0" brushRef="#br0" timeOffset="50645">12825 10067 6425 0,'0'0'4153'0,"0"0"-2817"16,0 0 64-16,0 0-119 15,0 0-129 1,0 0-520-16,5 0-32 0,11 0 48 16,10 0-32-16,10 0-208 0,12 0-215 15,15 1 71-15,15 1 56 16,30-2 48-16,-5 0-112 15,4 0 120-15,-4 0-96 0,-19 0-88 32,-2 0-96-32,-7 0-96 0,-14 0 8 15,-6 0-8-15,-11 0 0 16,-9 2 8-16,-11 2 0 15,-6 0-8-15,-7 0 0 0,-6-1 0 16,-5 1-40-16,0-2-752 31,-1 4-2241-31</inkml:trace>
  <inkml:trace contextRef="#ctx0" brushRef="#br0" timeOffset="52842">14558 9140 11386 0,'0'0'3241'16,"0"0"-1785"-16,0 0 616 15,16 157-583-15,-13-89-425 16,-3 3-384-1,4-4-448-15,-3-9-168 16,6-10-64-16,-4-10-136 0,2-10-528 0,-5-18-800 16,0-7-1409-16,0-3-2408 15</inkml:trace>
  <inkml:trace contextRef="#ctx0" brushRef="#br0" timeOffset="53001">14521 9174 8265 0,'0'0'5697'0,"0"0"-4080"0,0 0-569 16,0 0 264-16,0 0-175 15,0 0-409-15,0 0-432 16,0 0-248-16,129-84 0 0,-105 78-96 31,-1 6 24-31,-4 0-312 16,-9 2-953-16,-7 14-1399 0,-3 4-3657 0</inkml:trace>
  <inkml:trace contextRef="#ctx0" brushRef="#br0" timeOffset="53180">14532 9419 6281 0,'0'0'6473'0,"0"0"-4704"16,0 0-721-16,0 0-152 16,0 0 320-1,0 0-432 1,50-13-335-16,-17-2-225 0,-3-2-224 15,17 0-1209-15,-5 2-2856 0,-11 9-4976 16</inkml:trace>
  <inkml:trace contextRef="#ctx0" brushRef="#br0" timeOffset="53560">14791 9441 9994 0,'0'0'4561'16,"0"0"-3025"-16,0 0-272 0,0 0-472 31,-57 104-183-31,57-80-313 16,0-2-248-16,0-8-48 0,16-4 0 15,2-8-160-15,1-2 0 31,-2-4-137-31,2-18 33 16,-3-5 184-16,0-8-280 0,-8 1 88 31,0 4 160-31,-4 3 104 0,-4 8 0 0,0 6 8 0,0 7 440 16,0 6 376-16,0 0 145 0,0 0-345 15,0 0-320-15,0 0-224 16,1 8-72-16,7 7-48 16,0 0 48-1,5 0-80 1,5-5-464-16,3-7-1097 0,11-3-879 0,-3 0-1737 15,-3-13-1608-15</inkml:trace>
  <inkml:trace contextRef="#ctx0" brushRef="#br0" timeOffset="53763">15091 9317 904 0,'0'0'7217'16,"0"0"-4296"-1,0 0-201-15,0 0-223 0,0 0-873 0,0 0-607 16,-89 32-409-16,75 0-200 31,6 2-64-31,4-2-96 0,4-6-144 16,0-6-96-16,4-4-8 15,10-6 0-15,5-6-152 0,4-4-528 16,0 0-753 0,3-20-255-16,9-18-912 0,-4 4-2378 15,-4 3-791-15</inkml:trace>
  <inkml:trace contextRef="#ctx0" brushRef="#br0" timeOffset="54080">15267 9349 3224 0,'15'0'2585'16,"1"-3"351"-16,0 3-791 0,-2 0-89 16,3-2-463-16,-5 0-425 15,5-4-232-15,-4-1-368 16,1-5-96-16,-1-1-120 0,-5-2-168 15,-3 0-24 1,-2 0-24-16,-3-2 64 16,0 2-55-16,-8 0-41 0,-6 1-48 15,-3 6-48-15,0 4 0 16,4 4 96-16,-3 0 240 15,-2 9-176-15,-2 14-112 16,-2 11 32-16,-1 7-40 31,4 4 0-31,4 2 80 16,10-5 40-16,5-4-48 0,0-8-112 15,15-4 0 1,9-6-8-16,5-6 0 0,2-8 8 16,1-6-8-16,7 0-96 0,-5-16-1056 15,-7 0-4282-15</inkml:trace>
  <inkml:trace contextRef="#ctx0" brushRef="#br0" timeOffset="55789">12891 10391 6465 0,'0'0'4129'0,"0"0"-2065"0,0 0-255 16,0 0-57-16,0 0-368 0,0 0-656 16,0 0-392-16,0 0-255 15,0 2-81-15,2 1-121 16,3-1 17-1,5 5 96-15,3 3 8 0,11 5 48 16,3 4 104-16,14 5-7 16,9 7-9-16,11 4-72 0,8 8-56 31,4-1 40-31,3 6-48 15,0 0 0-15,-5 3-8 0,-5 0 8 16,-9-2 8-16,-9-1 0 16,-3-6 0-16,-7-6 0 15,-8-4-8-15,-1-6 0 0,-3-6 0 16,-8-6-8-16,0-2 0 0,-5-4 0 31,3-2-8-31,-3 0 16 16,1-2 8-16,2 0 0 15,2 3 40-15,-7-3-40 0,-4-3 40 31,-1 1-24-31,-2 0-24 16,-4-2-793-16,-5 0-2103 31,-15 0-9763-31</inkml:trace>
  <inkml:trace contextRef="#ctx0" brushRef="#br0" timeOffset="63662">14574 10018 7033 0,'0'0'5273'31,"0"0"-3496"-31,0 0-593 0,0 2 32 16,0 18-392-16,0 10-352 16,3 14-48-16,1 7-128 0,1 5-104 15,-2-2 201-15,-3-6-1 16,3-5-160-16,-1-11 24 31,-2-7-168-31,3-7 104 0,-3-6-48 16,0-3-144-16,3-5 80 0,-3-2-80 15,0-2-72-15,0 0-112 0,0 0-584 16,0-10-1121-16,0-5-2960 15</inkml:trace>
  <inkml:trace contextRef="#ctx0" brushRef="#br0" timeOffset="64463">14569 10008 6385 0,'0'0'4177'16,"0"0"-2249"-16,0 0 137 15,0 0-297 1,0 0-520-16,0 0-408 15,-11-2-455-15,11 2-289 16,11 0-96-16,9 0 0 0,6 0 136 16,4 0-64-16,4 0 128 15,-5 0-152-15,-3 0 96 0,-2 2-80 16,-6 4 0-1,-3-2-48 1,-6 3 32-16,-2-1-40 16,-4 1 88-16,-3 5 40 0,0 3 240 15,-2 7 64-15,-14 3-168 16,-6 5-152-16,-3 0-32 15,-2-3-80-15,3-3 64 0,4-6-64 16,3-4 48-16,2-6-48 16,4-1 0-1,1-2 8-15,4-3-8 0,2 0-8 16,4-2-56-16,0 0-432 15,0-4-464-15,0-12-1209 16,0-2-3496-16</inkml:trace>
  <inkml:trace contextRef="#ctx0" brushRef="#br0" timeOffset="65316">14855 10010 3632 0,'0'0'6826'15,"0"0"-4458"1,0 0-511 0,0 0-41-16,0 0-640 0,0 0-656 15,0 0-304-15,0 0 233 0,18 55-73 16,-5-29-72-16,-2-3-144 15,2 1-72-15,-2-3-80 0,1-6-8 32,-4-2 8-32,3-7 0 15,-8-2-8-15,1-2-8 0,0-2 0 31,0 0-80-31,-3-2-144 0,6-16 216 0,-6-4 16 0,9-6 0 16,-8 1-8-16,4 3-40 31,-3 5 32-31,2 8-112 0,-2 5 72 16,1 4-8-16,0 2-128 15,5 0 40-15,2 12 152 16,3 6 8-16,-1 5 56 0,5-2-8 16,-3 3-56-16,1-3 8 31,0-6-8-31,-2 0 16 0,-2-5-16 15,1-5 0-15,-4-3 0 0,-1-2-8 16,4 0 8-16,-6 0 0 16,4-9 232-16,1-14 24 0,-3-2-40 15,-1-3-40 1,1 0 72-1,-5 3-64-15,0 5 16 0,-1 7 24 16,-2 5-8-16,0 3 8 16,0 3 64-16,0 2-48 0,0 0-144 15,0 0-96 1,0 0 0-16,0 0-440 15,0 0-560-15,0 0-2025 16,-5 0-10346-16</inkml:trace>
  <inkml:trace contextRef="#ctx0" brushRef="#br0" timeOffset="71659">15689 9321 8569 0,'0'0'3121'31,"4"0"-2193"-31,-2 2 881 0,1 2-73 15,2 1-664-15,2 3-664 16,2-2-208 0,7-1-200-16,-1-5-1688 0,-4 0-10523 0</inkml:trace>
  <inkml:trace contextRef="#ctx0" brushRef="#br0" timeOffset="72604">15743 10035 9153 0,'0'0'4865'15,"0"0"-3888"-15,0 0 55 16,0 0 160-16,0 0 417 15,18 17-569-15,-5-8-384 0,2-2-384 16,4-1-208-16,4-6-64 16,-4 0-1920-1,-4 0-7562-15</inkml:trace>
  <inkml:trace contextRef="#ctx0" brushRef="#br0" timeOffset="85737">14511 10844 10002 0,'0'0'4537'0,"0"0"-3129"0,0 0 56 16,0 15 73-16,0 15-777 0,0 12-440 16,0 16-112-16,0 8 112 31,0 4-96-31,0-2-80 0,0-8-72 15,0-7-72-15,0-12 8 16,0-11 0-16,2-9-8 0,1-10-88 16,-1-6-520-16,-2-5-664 15,0-16-1737-15,0-8-6081 0</inkml:trace>
  <inkml:trace contextRef="#ctx0" brushRef="#br0" timeOffset="85983">14485 10884 11346 0,'0'0'4393'0,"0"0"-3641"0,0 0 0 15,0 0 168-15,0 0-215 16,0 0-185-16,0 0-288 0,0 0-184 15,122-32 56 1,-105 28-104 0,1 2-136-16,-10 2-640 0,-6 0-697 15,-2 21-559-15,-13 3-1993 0,-10 1-2729 16</inkml:trace>
  <inkml:trace contextRef="#ctx0" brushRef="#br0" timeOffset="86217">14500 11057 5337 0,'0'0'1800'0,"0"0"-112"0,0 0-663 16,0 0-97-16,0 0-176 15,0 0-64-15,123-24-272 0,-99 8-232 16,-3 4-56 0,-3 2-64-1,-5 8-64-15,-2 2-8 0,-5 4 8 16,-4 20-32-16,-2 12 32 15,0 6 0-15,0 0 48 16,0-2-48-16,-6-10 0 0,4-7 0 16,0-12 0-1,2-7-40 1,0-4-288-16,0 0-680 0,0-17 376 15,8-4-1441-15,2-1-1047 0</inkml:trace>
  <inkml:trace contextRef="#ctx0" brushRef="#br0" timeOffset="86415">14745 10912 8873 0,'0'0'5089'0,"0"0"-3112"0,0 0 287 31,0 0-367-31,0 0-697 16,0 0-688-16,0 0-512 0,0 0-280 16,7 25-1048-16,-1-5-2705 15,1-1-8434-15</inkml:trace>
  <inkml:trace contextRef="#ctx0" brushRef="#br0" timeOffset="87585">14846 11039 3712 0,'0'0'7690'0,"0"0"-5866"15,0 0-687-15,0 0 583 16,0 58-376-16,0-36-696 16,-2-3-416-16,2-6-152 0,0-7-80 15,0-6 0-15,0 0-232 0,5-6-576 16,11-16 376-16,10-8 280 0,0 0 56 15,6 0 80 1,0 4-24-16,4 6 40 0,-6 8 0 16,-4 5-104-1,-6 7 104-15,-7 0 8 16,-5 0 8-16,-8 0 184 15,0 11 304-15,-4 3-152 0,-9 2-128 16,-6 0 16-16,3 0-168 16,5-2-16-1,4-1-8-15,7-6-48 0,0-3-8 0,0-2-104 31,15-2 112-31,4 0 0 0,0-13-120 16,1-8-96-16,2-3-280 16,-4-2-112-16,-2-1-56 15,-4 6 152-15,-4 5 256 0,-5 4 136 16,-3 8 120-16,2 4 432 31,-2 0 328-31,0 6-232 0,1 18-304 16,4 6 48-16,0 10 24 0,1 2 8 15,2 6-104-15,-4 0-80 16,1 0-48-16,-2-2-24 0,-3-3-40 31,0-9-8-31,0-6 0 16,0-6 8-16,-8-6 40 0,-7-6-40 15,1-10 8-15,1 0-16 0,3-6-48 16,10-19-24-16,0-7-56 15,6-7-32-15,20-5-88 0,2-7-64 32,6 1-80-32,0 0 96 15,-4 4 24-15,-2 8 40 0,-6 6 96 16,-6 10 88-16,-4 8 40 15,-4 6 0-15,-5 3-40 0,-3 5 48 16,0 0 0-16,0 0 232 31,0 0 144-31,0-2 96 16,-8 0-328-16,-3 0-136 0,-1 1 48 15,1 1-48-15,3 0 0 16,2 0 192-16,2 10-104 0,4 10-96 16,0 0-8-16,0 2-8 31,7-4 8-16,4-7-64-15,0-2-192 0,6-9-392 0,0 0-360 16,1-4-649-16,-3-18 81 16,4 0-264-16,-6-3 551 0,-2 4 913 15,-3 6 384 1,-1 8 697-16,-2 7 95 15,-4 0 40-15,2 7 328 16,-1 16-176-16,-2 1-424 0,3 0 1 16,-3-2-225-16,0-8-112 15,0-6 104-15,0-4 368 0,0-4 200 0,0 0 224 31,0-4-47-31,0-14-817 16,7-6-256-16,4 0-456 16,8-4-537-16,12-4-839 0,-5 6-2569 15,1 5-3553-15</inkml:trace>
  <inkml:trace contextRef="#ctx0" brushRef="#br0" timeOffset="88071">15737 10844 8737 0,'0'0'6282'15,"0"0"-4354"-15,0 0-1104 0,0 0-328 16,0 0-272-16,0 0-56 16,19 153-120-16,-9-87 49 15,-2 2-89 1,0-3 0-16,-1-6-8 15,1-12-40-15,-3-11-113 0,1-12-311 16,-6-12-88-16,0-12-592 16,0 0-336-16,0-34-1401 0,-11-6-2288 15,-4-2 408-15</inkml:trace>
  <inkml:trace contextRef="#ctx0" brushRef="#br0" timeOffset="88225">15713 10985 3208 0,'0'0'3929'16,"0"0"-2009"-16,0 0-439 15,0 0-305-15,0 0 152 0,0 0-55 31,0 0-457-31,114-52 16 16,-99 59-96-16,-4 10-48 16,-6 2 40-16,-5 6-168 0,0 1-311 0,0 0-249 15,-8-5-465-15,0-20-1679 16,5-1-2321-16,3-4-1144 0</inkml:trace>
  <inkml:trace contextRef="#ctx0" brushRef="#br0" timeOffset="88533">15924 10867 5393 0,'0'0'2736'0,"0"0"-519"0,0 0-105 15,0 0-151-15,0 0-489 0,8 114-544 32,-8-90-312-32,0-6-344 15,0-8-272-15,7-10-24 16,1 0-536-16,3-16 112 0,4-12-8 15,-4-2-488-15,2 0 40 0,2 4 551 16,-4 7 217-16,0 11 128 31,-3 6 8-31,0 2 425 16,0 2 95-1,-1 15-96-15,-1 0 120 0,-1 2-312 0,-2-8-192 16,1-2-40-16,-3-9-640 0,-1 0-1105 16,0-24-279-16,0-4-1225 31,0-4-920-31</inkml:trace>
  <inkml:trace contextRef="#ctx0" brushRef="#br0" timeOffset="88736">15924 10867 1824 0,'160'-115'2784'0,"-155"115"-1119"0,0 6 759 0,0 14-711 0,-4 10-489 0,1 4 40 15,-2 2-480 1,0-2-343-1,0-9-265-15,0-11-176 16,5-8-40-16,1-6-1105 0,4-2-7 31,-2-16-48-31,5-3-753 0,3 0 537 0,-5 0 352 16,2 6 128-16,-1-2 63 15,-3 8 169-15,-5 0-456 16,-4 5 344-16,0 0 80 16</inkml:trace>
  <inkml:trace contextRef="#ctx0" brushRef="#br0" timeOffset="88867">16194 10805 2632 0,'0'0'2121'0,"0"0"15"0,0 0-16 15,0 0-791 1,0 0-73-16,0 0 416 16,0 0-511-16,61-19-577 0,-38 17-248 15,0-2-88-15,-1 0-144 16,-4 0-104-16,0-1-808 15,-5-6-1849-15,-4 3-2160 0</inkml:trace>
  <inkml:trace contextRef="#ctx0" brushRef="#br0" timeOffset="89067">16299 10688 5657 0,'0'0'2552'16,"0"0"-847"0,0 0 71-16,0 0 48 0,-5 118-439 15,12-82-353-15,4-2-264 16,0-4-272-16,2-5-168 0,0-10-240 15,3-2-80-15,0-9-8 16,5-4-648 0,-3-14-2096-1,-3-4-6370-15</inkml:trace>
  <inkml:trace contextRef="#ctx0" brushRef="#br0" timeOffset="90909">12887 10735 9570 0,'0'0'3256'0,"0"0"-1735"16,0 0-185-16,0 0-248 16,0 0-376-16,0 0-424 0,4 15-288 15,-2-5 248-15,8 1 48 31,-5 0-24-15,1 4 161-16,-1-2-201 0,1 6-48 0,2 0 0 16,4 6 48-16,-6 1-128 0,4 2 24 31,1 2-48-31,1 2-72 15,-4 2 32-15,3 0-24 16,3 6 16-16,-1 1-16 16,2 4-8-16,3 2-8 0,-1 2-24 15,1 4 16-15,0 1 8 16,0 4-8-16,3 3 8 0,-5 1 0 15,-2 0 64-15,-1 0-112 16,7 0 48-16,-3-6-8 0,3-2 8 16,2-2 8-1,1-6-8-15,1 1 8 16,-1-6-8-16,-2 2 0 15,0-3 56-15,-2-2-48 16,-3-2-8 0,-3-2 0-16,0-4 0 15,-1-2 0-15,-1-2-32 0,-1-3 32 0,-2-3 0 16,-2-3 48-1,4 2-48-15,-2-2 8 0,3 2-8 16,0-2 0-16,-4 4 0 0,4-3 0 16,-4 0 0-16,1-2 0 15,-2 0 0 1,-3-2 0-16,6-2 0 15,-6 0 0-15,0 0-8 16,0 2 16-16,2 0-8 0,0 4 0 16,0 2 0-16,1 1 0 15,1 0-8-15,1-3 8 0,0 1 0 31,-2-6-8-31,1 0-88 16,-2-5 32-16,-1 0 8 16,0-1 48-1,0 2-64-15,1-1 64 0,2 2 0 0,-2-1 0 16,1 2 0-16,1 1 8 0,-1-3-64 31,0 0 56-31,-1-1-88 16,2-4-96-16,-6 1 184 0,3-3-40 15,-3 3 40-15,-1-3-8 16,5 2 8-1,-5 0-16-15,0 0 24 16,0 0 8-16,0 2 0 0,0 0-8 16,0 0 8-16,0 0-56 0,0 0 96 15,0 2-48 1,2 0 0-16,3 0 0 0,-1 2-48 0,1-2-144 15,-2 0-56 1,6 0 96-16,-3 0 48 16,2 3 40-16,3-4 56 15,-1 3 0-15,0-2-8 31,-2 3 7-31,0-4 9 0,-2 3-8 16,4-1-64 0,0 0 64-16,-5-1 16 0,4 3-8 0,1-3 8 15,0 1 0-15,-1 1-8 16,1 1 0-16,-2-2 8 15,-1 1-8-15,-1 1 8 0,-1-3-8 16,-4-5 0-16,3 1 0 16,-4-2 8-16,1-2-8 0,-1 0 0 31,0 0 169-31,0 0 255 15,0 0-16-15,0 0-168 16,0 0-232-16,0 0-8 0,0-2-2545 0</inkml:trace>
  <inkml:trace contextRef="#ctx0" brushRef="#br0" timeOffset="95210">13166 10906 6041 0,'0'0'2232'15,"0"0"-903"-15,0 0-289 16,0 0-120-1,0 0 112-15,-32-3-600 0,32 3-432 32,0 0 0-17,3 0 0-15,5 0 456 0,3 9 489 0,4 4 79 16,-1 6-136-16,6 6-64 15,2 11-256-15,9 10-40 0,3 10 17 16,6 11-249-16,6 4-32 16,0 6-168-16,6-3 88 0,-2-6-168 15,-6-4 32-15,-4-10-48 16,-6-7 120-1,-7-9-120-15,-7-8 96 16,-2-8-24-16,-7-6-56 16,-1-3 216-16,-4-4-104 15,1-1-120-15,-1-2 40 0,4 1-24 16,-2 2 80-16,3-1-104 15,-4 2 16-15,2-2 8 16,-1 0 24-16,0 0-48 0,-4-4-64 31,-4 2-616-31,0-1-1289 16,0-4-3744-16</inkml:trace>
  <inkml:trace contextRef="#ctx0" brushRef="#br0" timeOffset="98193">14586 11827 4793 0,'0'0'4440'16,"0"0"-3063"-16,0 0-561 0,0 0 600 15,0 0 129 1,0 0-481-16,0 0-536 0,0 0-288 16,0 0-80-1,0 0-8-15,0 0-16 16,0 0-72-16,0 0 184 0,0 0 104 15,0 0-8-15,0 0 80 16,0 0-176-16,0 0 32 16,0 0-272-16,0 0 0 0,0 0 56 31,0 0-64-31,6-2 0 47,5-2 0-47,1-2 209 0,-3 1 47 15,3 0-96 1,-1 1 8-16,0 0 32 0,1 0-80 0,2 0-120 15,-1 0 72-15,2-3-8 0,7 4-56 16,-4-1-8-16,6-2 0 16,-1 2-16-16,-4 0 16 0,2 0 0 15,-3-1 8-15,0 1-8 16,-5 3 80-16,1-1-72 15,-1 2 0-15,-2-2-8 0,1 0-56 0,-1 2 56 16,-1-2 16-16,6 2 32 16,-5-2-48-16,0 2 8 15,2 0 0-15,2 0-8 0,-2 0 0 16,-2 0 16-16,2 0-16 15,-2 0 0 1,1 0-16-16,-4 0 16 16,1 0 8-16,-2 0-8 15,-2 0 8-15,-2 0-8 0,0 0 8 16,-1 0-8-16,1 0 0 15,0 0 0-15,0 0 0 0,-1 0 0 32,-2 0 0-17,0 0 0-15,0 0-8 0,0 0 8 16,2 0 0-16,-2 0 0 0,0 0 8 15,0 0-8-15,0 0 0 16,0 0-8-16,0 0 8 0,0 0 8 31,0 0-8-31,0 0 8 16,4 0-8-16,0 0 8 0,4 0-8 15,-3 0-8-15,1 0 0 0,-1 0-56 16,-2 0 56-16,-3 0 0 16,3 0 8-16,-3 0 0 15,0 2 0 1,0-2 0-16,0 2 0 15,0-2 0 1,0 0 8-16,0 2 64 0,0 0-56 0,0 0 40 0,0 3 32 16,0 4-88-16,0-1 160 15,0 0-32 16,0 4-56-31,0 2-64 16,0 2 64 0,0 4-72-16,0 0-8 0,0 3 8 0,0-2 0 15,8-1 0-15,-3 1 0 16,2-4 0-16,-1 0 8 0,2-4 0 15,-1 4 0-15,-1-4-8 16,1 6 0-16,1-2 0 16,-5 2 0-16,2-1 0 15,-2 0 0-15,0-2 8 0,-1-2-8 16,1 0 0-16,-1-4 0 0,-1 0 0 31,3-3 0-31,-3 2 0 16,-1-1-16-16,3-2 16 15,-3-2-8-15,0-2 0 0,0 0-64 16,0-2 72-1,0 0 56-15,0 0-56 0,0 0 0 0,0 0-16 16,0 0 8 0,0 0-56-16,0 0 64 15,0 0-16-15,0 3 16 16,0-3 0-16,0 0 0 0,0 0 48 15,0 0 72-15,0 0 48 0,0 0 56 16,0 0 16 0,0 0-56-16,0 0-40 15,0 0-80-15,0 0-64 16,0 0-56-16,0 0 56 15,0 0 0-15,0 0 0 0,0 0 0 32,0 0-8-32,0 0 8 15,0 0-16-15,0 0-56 0,0 0-16 16,0 0-80-16,0-3-184 15,0-11-632-15,0-3-4825 0</inkml:trace>
  <inkml:trace contextRef="#ctx0" brushRef="#br0" timeOffset="102220">14581 12896 6769 0,'0'0'2088'0,"0"0"-495"0,0 0 391 16,0 0-576-16,-4 0-671 16,4 0-457-16,0 0-152 15,0 0 592 1,12 0-112-1,-1 0 16-15,0-4-120 0,2-1-304 0,2 1-200 16,-2 1 0-16,0-1 16 16,1 0 32-16,-4 0-96 15,-2 2 96-15,-2 2-112 0,-1 0 64 31,-3 0 0-31,-2 0 8 16,0 0 240-16,0 0 344 0,0 0 121 16,0 0-289-16,0 0-320 15,0 0-88-15,0 0 40 0,0 0-48 16,0 0 0-16,0 0-8 31,0 0-8-31,0 0-8 0,-2 0 16 16,2 0 40-1,-3 0-32-15,-2 0-8 0,-1 0-64 16,-2 0 56-16,-2 2-72 0,-1 2 64 15,-1 2-88-15,3 1-40 16,-1 4 48 0,0-1 48-16,5 1 48 0,1 2-8 31,4-1-56-31,0 0 56 0,0 2-160 0,6 1 104 15,15-2-64-15,2-1 80 16,4-2 40-16,4 0-8 16,-7-4-32-16,2 0 39 15,-7 3 9-15,-3-2 49 16,-6 5-49-16,-2 3 0 15,-8 4 8-15,0 7 80 0,-8 4-8 16,-18 2-48 0,-1-4-32-16,1-5 0 15,2-12 0-15,6-9-200 16,7-2-305-16,9-9-559 0,2-19 32 15,0-5 456-15,16-4 72 16,10-1 48 0,-2 6 128-16,-1 7 152 0,-2 9 112 0,0 12 64 31,-7 4 528-31,-2 15 296 15,-4 15-288-15,-5 6 0 0,0 2-184 16,-3-5 64-16,2-6-160 31,4-14-136-31,4-8-120 0,3-5-8 16,0-3-160-16,5-18 48 0,-1-5-80 15,4-4-80-15,0 1 184 16,0 3 88-16,-1 9-64 0,-4 6 8 16,-2 9 8-16,-2 2 56 15,-4 0 56-15,0 8 168 0,-3 4-24 16,0-2-64-1,-4-2-88-15,4-8-48 16,1 0-88-16,-2 0-272 16,4-8-8-16,0-7 104 0,3 0-208 15,0 5 224-15,1 7 40 16,-1 3 80-16,-4 0 56 0,-1 7 72 31,0 12 112-31,-6 0-40 16,0-2 152-16,4-8 16 0,-3-7-240 15,6-2-40-15,4-7-552 16,-1-16-24-16,3-5-1081 0,6-2-183 15,-4 7 560-15,2 6 959 32,1 11 361-32,-3 6 201 15,1 0 687-15,-5 16-96 0,-3 4 88 16,2 3-216-16,0-8-408 15,-1-4-256-15,7-11-96 0,12-5-1208 16,-2-16-1129-16,4-4-1855 0</inkml:trace>
  <inkml:trace contextRef="#ctx0" brushRef="#br0" timeOffset="102593">15651 12928 1872 0,'0'0'1904'15,"0"0"-287"-15,0 0 103 16,0 0-40-16,0 0 993 0,0 0-169 16,0 0-1367-1,-21-8-433 1,-6 10-72-16,3 12 96 15,4-1 168-15,9 6-304 16,5-1-303-16,6 0-233 16,0-4-56-16,0-4-8 15,14-4-40-15,-1-6-24 0,5 0-425 16,1-14-95-16,1-14-144 15,-3-10-600-15,-1-6-336 16,-4-6 263-16,-6-2 321 0,-4-3 384 16,-2 5 272-16,0 4 432 0,0 6 104 15,0 8 584-15,0 10 320 31,0 10 368-31,0 4 113 16,0 8-113-16,-2 0-168 0,2 2-320 31,0 24-559-31,0 15-313 0,0 10-16 0,0 9 136 0,7 2 72 16,7-5-40-16,6-12-80 31,-1-6-88-31,0-9 0 16,4-6-64-16,-5-10-713 0,-7-4-3647 0</inkml:trace>
  <inkml:trace contextRef="#ctx0" brushRef="#br0" timeOffset="104057">12861 11238 5641 0,'0'0'2256'0,"0"0"-1520"0,0 0-568 31,0 0 48-31,0 0-32 16,0 0-56-16,35 0-120 16,-22 9 0-16,5 12 617 0,0 5 247 15,-2 10-80-15,2 9 168 16,1 8-104-16,-4 5-111 0,-2 0-193 15,4 3-88-15,1-5-184 0,1 2 8 16,7 1-64-16,0 8-40 16,-2 5 104-16,5 7-88 15,-1 6 16 1,1 4 264-16,-5 1 136 15,2 0-192-15,1 3-31 0,-2-1-81 16,-1 2-16 0,0-4-168-16,-1-5-24 0,-1-6-32 0,-1-6-56 15,0-5-16 1,2-4 0-16,1-3 56 15,-1-1-48-15,-4-4 0 16,-3 0-8-16,2-2 8 0,-2-4 0 16,-1-4-8-1,-4-1 0-15,0-6 0 0,-1-5 8 0,-4 0 16 47,-1-4-24-47,-1-1 8 16,0-1 0-16,1-2 0 0,0 0-8 15,0-1 8-15,-2-2-8 16,4-1 0-16,-3-1 0 31,1 1 0-31,2-3 0 0,-6 0-72 16,4 0-24-16,0 0 8 15,0-4 0-15,1 2 0 0,2-1 40 16,1-4 40-16,-3-1-80 0,2-2 88 15,-3-1-8 1,1 0-72-16,4-2 72 0,-3-1 8 0,-1 2-8 16,2-1 8-16,-3 2-8 15,5 0-128-15,-2 0 40 0,1 2 8 16,1 0 40-16,-2 0-16 15,-1-2 64 1,-3 0-16 0,0-4 8-16,-1-2-41 0,-2 0 41 0,-1-2 8 15,0 0 0-15,0 0 8 16,0 0 161-16,0 0-17 0,0 0 48 15,0 0-80-15,0 0-40 16,0 0-64-16,0 0-8 16,0 0 64-1,0 0 176-15,0 0 16 16,0 0 128-16,0 0-272 0,-6 0-120 15,-7 0-192-15,2 0-1424 16,0 0-5362-16</inkml:trace>
  <inkml:trace contextRef="#ctx0" brushRef="#br0" timeOffset="105106">14542 13860 9097 0,'0'0'5450'0,"0"0"-3938"15,0 0-768-15,0 0 432 16,0 0-191-16,0 0-705 16,0 0-280-16,0 10-1321 15,-3 5-4768-15</inkml:trace>
  <inkml:trace contextRef="#ctx0" brushRef="#br0" timeOffset="107159">14468 13806 4961 0,'0'0'5473'16,"0"0"-3849"-16,0 0 473 0,0 0 399 16,13 113-536-16,-12-55-975 31,-1 4-569-31,3-4-240 15,-3-8-56-15,2-11-112 16,3-16-8-16,-4-7 0 0,4-10-8 16,-3-4-64-16,-2-2-272 0,5 0-560 15,-5-17-825-15,0-9-1095 31,0-3-4610-31</inkml:trace>
  <inkml:trace contextRef="#ctx0" brushRef="#br0" timeOffset="107402">14474 13826 11858 0,'0'0'2889'0,"0"0"-2137"16,0 0-376-16,0 0 552 0,0 0-368 15,0 0-216 1,0 0-264-16,141 0-72 16,-117 0 64-16,-5 0-72 0,-3 0-744 15,-9 14-1000-15,-4 4-1385 16,-3 3-3912-16</inkml:trace>
  <inkml:trace contextRef="#ctx0" brushRef="#br0" timeOffset="107840">14586 14043 3728 0,'0'0'6266'16,"0"0"-4298"-16,0 0-512 15,0 0-287-15,0 0-169 16,0 0 272-16,0 0-456 16,64-12-320-1,-40 2-328-15,-1 2-80 0,-5 2-80 16,-5 6-16-16,-5 0-296 15,-8 0-440-15,0 22 248 16,-10 10-336-16,-16 6-488 0,-4 2 215 16,2-2 201-1,2-10 904 1,10-10 80-16,5-10 896 0,8-4-119 15,3-4-345-15,0 0-336 16,0 0-168-16,14 0-8 16,5-10 0-16,6-8 48 0,-1-5-48 15,2-4-232-15,-2-1-600 16,-3 4-489-1,-3 0-151-15,-7 6 192 0,-3 2 760 16,-5 6 520-16,-1 2 24 16,0 3 936-16,2 5 0 15,1 0-88-15,2 0-216 16,4 7 313-1,2 9 15-15,3 4-272 16,0 0-240-16,0 2-248 0,-1-4-160 0,1-2-64 16,-1-7-496-16,2-9-1464 15,-2-5-2089-15,-5-15-1529 16</inkml:trace>
  <inkml:trace contextRef="#ctx0" brushRef="#br0" timeOffset="108064">15044 13888 6241 0,'0'0'4177'16,"0"0"-2057"-16,0 0-87 0,0 0-401 15,0 0-352-15,-19 167-440 32,3-89-295-32,-7 11-321 0,0 5-32 15,-2-15-48 1,-3 4-64-16,2-11 24 0,4-16-40 15,4-17-56-15,7-18 0 0,7-13-8 32,4-8-320-32,0-29-1505 15,4-14-1271-15,12-4-3378 0</inkml:trace>
  <inkml:trace contextRef="#ctx0" brushRef="#br0" timeOffset="108520">15243 14101 2536 0,'0'0'4985'15,"0"0"-2752"-15,0 0-873 0,0 0 112 16,0 0-352-16,0 0-327 16,113-28-465-16,-95 8-160 15,-1 0-112-15,-7 0-8 0,-3 1-32 31,-4 6 72-31,-3-2 152 0,0 5 536 16,-10 3-160-16,-11 1-120 16,-3 4-128-16,-4 2 240 15,1 0-248-15,-2 12-79 0,0 6-169 16,1 5 144-16,6 2 200 31,4 3-40-31,10-4 120 0,3 0-184 16,5-2-160-16,0-4-80 15,16-4-40-15,10-2-64 16,-3-2 208-16,6-6-120 0,0-4-24 0,0 0-72 15,0 0-112 1,8-14-696 0,-13-2-2881-16,-1 0-8353 0</inkml:trace>
  <inkml:trace contextRef="#ctx0" brushRef="#br0" timeOffset="108689">15706 14031 13650 0,'0'0'4801'0,"0"0"-3392"15,0 0-233-15,0 0-856 16,0 0-320 0,0 0-1072-16,0 0-5073 15</inkml:trace>
  <inkml:trace contextRef="#ctx0" brushRef="#br0" timeOffset="127459">12933 11343 3544 0,'0'0'4273'15,"0"0"-2096"-15,0 0-65 0,0 0-200 16,0 0-383 0,0 0-521-16,0 0-416 15,0 0-120-15,0 0-40 16,0 0 32-16,0 0 25 0,0 0-241 15,-6-5-152-15,1-1 8 16,-1-2 40-16,-1-1-96 16,2 2 8-16,4-1 32 31,-6 2-80-31,2 0 8 15,5 1-8-15,-4-1 0 16,2-1 40-16,2-1-24 16,-2-3-16 15,2 0-8-16,-3-1 8-15,-2-1 8 0,4 2 64 0,-4-4-72 16,2 1 136-16,-5 0-48 31,4-2 0-31,-4 2 0 0,5-2-16 47,-3 2-32-47,1-2-32 16,0 0-8-16,0 0-8 0,2 0 8 15,0 0 0-15,-2 0-8 16,5-2 8-16,-4 2 8 15,0 0 32-15,2 0-40 0,0 2 56 0,-1 1-56 16,0 2 96-16,1 3 40 16,1-1-24-1,1 1 48-15,-2 3-64 0,2-1 40 0,-3 0-96 16,3-3 24-16,0 1-72 15,0-1 0-15,0-2 8 16,0-1-8 0,0 1 8-16,0-2-8 0,0 1 8 15,-3 0 0-15,1 0 8 16,2 1 56-16,0-4 0 0,-3 3-64 15,3 0 0-15,0 0-8 16,-3 0 8-16,1 0 8 0,-1-2-8 16,-2 2 8-16,5 0-16 15,-2-2 8-15,2-2 0 0,-1 2 8 16,1-2-16-16,-4 0 0 15,4 2 0-15,0 2 0 16,-3-3 8-16,3 4-8 0,-3-2 8 16,3 1 0-16,0-1-8 0,-2-2 8 15,-1 4-8-15,3 0 0 16,-3-1 0-16,0 1 8 15,1-4 0-15,-3 0-8 0,0-4 0 16,4 4 0 0,1-2 0-16,-5 1 0 0,3 2 0 0,-1-2 0 15,3 4 0-15,-2 0 0 16,2 1 0-16,-4 4 0 15,4-1 0-15,0 2 0 0,0 0 0 0,0-1 0 16,0 2-8-16,0-1 8 16,0 0-8-16,0 0 8 15,0 1-8 1,0 1 0-1,0 2-56 1,0 1 16-16,0-1 48 16,0 2 0-16,0-2 0 0,0 0 0 0,0 0 8 15,0 2 0-15,0-2 0 16,0 2 80-1,0 0-40-15,0 0 48 0,0 0-40 0,0 0 24 16,0 0-72-16,0 0 0 16,0 0 0-16,0 0-8 0,0 0 0 15,0 0 0-15,0 0 0 31,0 0-8-31,0 0 8 0,0 0-8 16,0 0 16-16,0 0-16 16,0 0-40-16,0 0-472 0,0 0-1360 15,0 4-6674-15</inkml:trace>
  <inkml:trace contextRef="#ctx0" brushRef="#br0" timeOffset="129954">15726 9372 9602 0,'0'0'4785'0,"0"0"-3409"16,0 0-64-16,0 0 168 15,0 0-583-15,0 0-505 0,30-23 88 31,11 14 56-31,6 1-184 16,11 3-112-16,6-1-88 0,4 2 16 16,-3-1-48-16,-4 3 64 15,-8 0-176-15,-11 2 96 16,-8-2-96-16,-11 2 48 0,-7 0 16 15,-8 0-72 1,-8 0 16-16,0 0 128 16,0 0-144-16,-27 8-288 0,-4 10-3529 15,-3 5-10786-15</inkml:trace>
  <inkml:trace contextRef="#ctx0" brushRef="#br0" timeOffset="130784">16758 10927 7561 0,'0'0'6353'0,"0"0"-4240"15,0 0-433-15,0 0 89 0,0 0-393 16,0 0-640-16,0 0-504 31,53-17-224-31,-1 10 184 16,9-3-72-16,8-1 0 0,-4 2 8 15,-4 3-56-15,-11 0 64 0,-8 4-136 16,-11 2 8-16,-8 0 40 16,-9 0-40-16,-7 0 64 15,-6 0 0 1,3 0 0-16,-4 0 144 15,0 0-16-15,0 0-200 0,-5 0-456 16,-11 6-1224-16,-7 7-7874 16</inkml:trace>
  <inkml:trace contextRef="#ctx0" brushRef="#br0" timeOffset="132288">16003 11910 7785 0,'0'0'4193'16,"0"0"-3017"-16,0 0-7 0,0 0 319 15,0 0-80-15,0 1-512 16,0-1-183-16,0 0-145 0,0 2-192 15,0-2-88 1,0 0-48-16,0 0-56 0,0 0-40 0,0 0 0 16,0 0 72-16,0 0-112 31,0 0 16-31,0 0-8 0,0 0-56 15,0 0-56-15,9 0 8 16,-1 0-8-16,8 0 8 0,6 2-8 16,3 0 8-16,5 0 104 31,6 0-24-31,-6 0 56 15,8-2-144-15,-6 0 8 0,0 0 0 32,-1 0 0-32,-5 0-8 15,-4 0 0 1,-4 0 8-16,-3 0-8 0,-7 0 8 0,0 0 0 15,-7 0-8-15,-1 0 8 0,0 0 56 16,0 0 8-16,0 0 24 0,0 0-96 16,0 0-792-16,0 0-2297 15,-9 0-10978-15</inkml:trace>
  <inkml:trace contextRef="#ctx0" brushRef="#br0" timeOffset="133837">15884 10087 5801 0,'0'0'2800'16,"0"0"-1159"-1,0 0 231-15,0 0 0 16,0 0-359-16,0 0-593 15,0 0-272-15,0 0-128 0,0 0-184 16,-2 0-88-16,2 0-88 16,0 0-88-16,0 0-72 0,0 0 0 31,0 0-168-31,0 0 64 15,0 0 56-15,0 0 40 16,0 0 8-16,0 0 0 0,0 0 0 16,2 0-8-16,-2 0 8 15,2 0 0-15,-2 0 16 0,0 0-16 31,0 0 0-31,4 0 0 16,-2 0-544 0,-2 0-4529-16</inkml:trace>
  <inkml:trace contextRef="#ctx0" brushRef="#br0" timeOffset="134804">16171 12966 4608 0,'0'0'2929'0,"0"0"-1497"31,0 0-335-31,0 0 367 0,0 0 16 16,0 0-303-16,0 0-233 15,0 0 24-15,0 0-160 0,0 0-152 16,0 0-112-16,0 0-248 15,0 0-208-15,0-2-88 16,17 0 329 0,12-2 215-16,3-5-136 0,8 2-128 15,7-3-72-15,-5-2-8 16,5 2-48-16,-2 0-56 0,-4 0-24 15,-6 3-24-15,-4 2-48 16,-9 3 0 0,-9 2 0-16,-1 0 0 15,-6 0 16-15,-6 0 64 0,0 0 192 16,0 0 184-16,0 0-16 15,0 0-96-15,0 0-152 0,0 0-192 16,-6 7-832-16,-11 10-3857 16</inkml:trace>
  <inkml:trace contextRef="#ctx0" brushRef="#br0" timeOffset="136112">15978 14107 8121 0,'0'0'4041'0,"0"0"-3041"16,0 0 193-16,0 0 215 15,0 0-344-15,0 0-648 16,0 0-256-16,6 0-160 0,7 0-56 31,5 0 56-31,8 0 144 16,1 0 80-16,10 0 64 0,2 0 56 15,1-2 73-15,2 0-81 16,-3 0-216-16,-5 2 8 0,-5 0-8 16,-8 0 40-16,-3 0-40 31,-7 0 64-31,0 0-104 0,-6 0 24 15,2 0-56-15,-7 0 64 16,1 0-40 0,3 0-24-16,-1 0-40 0,-2 0-8 0,1 0-720 15,-2 0-3793-15</inkml:trace>
  <inkml:trace contextRef="#ctx0" brushRef="#br0" timeOffset="139140">12649 11211 3808 0,'0'0'2273'0,"0"0"-1033"0,0 0-72 16,0 0 89-16,0 0-257 31,0 0 112-31,0 0-376 15,0 0-304-15,0 0-168 0,18 72-40 16,-12-51 0-16,-4 1-32 16,3 2 89-16,0 1 39 0,0 6 112 15,-2 3-112-15,3 6-64 31,2 0-56-31,0 7-112 0,4 0 0 16,-1 8-80-16,-3 3 112 0,3 4-48 16,-4 4 136-16,3 4 120 15,-4 5-104-15,-4-1-48 16,4-1-104-16,-4 4-16 15,-1-5-8 1,1-1-40-16,1-5-8 16,2-4 56-16,1-2-56 0,1 0-8 0,-1-1 8 15,4-2 16-15,-3 3-16 16,1 0-16-16,0 1 8 15,-3-3 8 1,4 0-8-16,-2-3 8 16,4-4-8-1,-3-2-8-15,7 1 8 0,-2-2 0 0,3 2 8 16,-2 5-8-16,4 3 0 15,0 1 8-15,1 3 0 0,-3 0 0 32,5 1 0-32,2-3-8 15,-4-4 8 1,4-4-8-16,-4-3 8 0,2-7 0 0,-1-1 0 15,1-2 48-15,0-1-56 16,0 0 8-16,1 2 0 0,-1 1 0 31,2-4 48-31,-1 3-48 16,-2-2-8-16,2 1 0 0,-2-3 8 15,-4-2-80-15,2-2 72 0,-2-2 8 16,-2 0 40 0,-1-2-40-1,-3 2 0-15,1-3 0 0,-1 1 8 16,1-3-8-16,2-1 0 15,0-1 0-15,2-6-136 0,-6 2-16 32,3-5 152-32,-1 0-16 0,-1-1 8 15,-2 4-56-15,3 3 56 16,-1 0 16-16,3 6-16 0,0 0 8 15,1-2 0-15,-3 1 0 16,1-6 0-16,-4-6 8 0,-3-4-8 16,-4-5 8-1,-1-4-8-15,0 2 544 0,0-2 344 16,0 0-447-1,0 0-337-15,0 0-104 16,-1 0-281-16,1 0-655 0,0 0-1120 16,0 0-4121-16</inkml:trace>
  <inkml:trace contextRef="#ctx0" brushRef="#br0" timeOffset="139924">14222 14939 11210 0,'0'0'4073'0,"0"0"-2505"0,0 0 216 31,0 0-679-31,0 0-337 16,-16 70-432-16,16-19-216 0,0 5-16 16,0 0 136-16,0-4-48 15,0-8-176-15,5-4 40 16,0-8-48-1,-2-6-8-15,-3-1-96 16,0-10-608-16,0 0-792 0,-5-9-2625 16,-6-4-4625-16</inkml:trace>
  <inkml:trace contextRef="#ctx0" brushRef="#br0" timeOffset="140173">14187 14947 8129 0,'0'0'4417'0,"0"0"-3457"16,0 0-39 0,0 0 87-1,0 0-280-15,0 0-272 0,0 0-160 16,101-20-192-16,-72 19-48 15,-6-1 8-15,0 2 0 0,-4 0-64 16,-6 0-456-16,-5 2-1000 16,-5 9-1257-16,-3 3-3136 15</inkml:trace>
  <inkml:trace contextRef="#ctx0" brushRef="#br0" timeOffset="140397">14219 15226 9434 0,'0'0'3984'16,"0"0"-3472"-16,0 0-239 16,0 0 815-16,0 0-152 0,0 0-112 15,82 2-400-15,-54-8-248 16,-1 0-128-16,-7 4-32 0,-3 2-16 31,-5 0-384-31,-7 10-848 16,-5 10-1057-16,0 2-3192 0</inkml:trace>
  <inkml:trace contextRef="#ctx0" brushRef="#br0" timeOffset="140574">14258 15453 7361 0,'0'0'4897'0,"0"0"-3145"0,0 0-503 16,0 0-569-16,0 0-200 0,0 0 440 15,0 0-424-15,0 0-56 16,113-17-216-16,-78 0-224 16,2-4-184-16,13-5-1456 31,-8 7-2993-31,-8 0-4713 0</inkml:trace>
  <inkml:trace contextRef="#ctx0" brushRef="#br0" timeOffset="141018">14650 15176 10666 0,'0'0'3841'16,"0"0"-1849"-16,0 0-264 0,0 0-423 16,0 0-617-16,0 0-320 0,0 0-264 31,0 0-88-31,-118 108-8 15,115-74-8-15,3-2 0 16,0-2-8-16,0-6 0 0,6-5-56 16,6-8 56-16,-1-5-48 15,2-4-96-15,2-2-136 0,-1 0-120 31,-3-10-136-31,2-10 128 0,2-5-1 16,-4-3-159-16,-3-2-48 16,-1 1 208-16,-4 5 264 15,-3 6 32-15,0 2 120 0,0 6 48 16,0 6 136-16,0 0 416 15,0 4 112 1,0 0-264-16,0 0-175 16,0 0-273-16,5 10-49 0,3 8 49 15,3 4-8-15,2 2 8 16,5-2 0-16,-5-2-8 15,4-1 8-15,3-8-336 16,-1-3-1056-16,-1-4-2401 16,-5-1-3584-16</inkml:trace>
  <inkml:trace contextRef="#ctx0" brushRef="#br0" timeOffset="141391">14812 15156 11090 0,'0'0'3097'15,"0"0"-1921"-15,0 0-184 32,0 0-376-32,0 0 208 0,0 0-408 15,37 88-280-15,-23-54-72 16,-1 0-56-16,2-2-8 15,-4-2 0-15,-3-4 8 0,-1-3-8 16,-3-10 8-16,-4 0-8 16,0-7 200-1,0-2 361-15,-4-4-193 16,-3 0-128-16,-4 0 200 0,3-2-192 15,1-13-240-15,2-4-8 16,5-6-40-16,0-3-32 0,2-4-40 16,14 2 112-16,4 2 8 0,1 2-8 15,-4 6-8 1,3 6-112-1,-9 4-24-15,0 0-760 0,-3 4-809 16,-8 2-3136-16</inkml:trace>
  <inkml:trace contextRef="#ctx0" brushRef="#br0" timeOffset="160359">12633 10614 9674 0,'0'0'4000'16,"0"0"-2663"-16,0 0 79 15,0 0-264-15,0 0-120 16,-55 18-463-1,47-8-273-15,2 2-176 16,-2 6-48-16,-2 6-72 0,3 6 8 16,-1 6 40-16,-1 5 24 15,1-2 48-15,3 3 104 16,0 1-32-16,3 3-48 0,-1 6-64 31,1 4 16-31,2 8-80 16,-6 8 40-16,1 5 8 0,0 4 32 15,-1 6-48-15,1-1-40 16,3 5 16-16,1 1-16 15,1-2 168-15,0 0-88 0,0-3-80 32,0-4 40-32,0-2 8 0,1 2-48 15,9-4 8-15,-2 0-8 16,3-1-8-16,1-2 48 15,1-6-40-15,0-4 64 0,4-4-72 16,1-5-48-16,5-5 40 16,-2-2 0-1,3-2-8-15,0 0 16 16,0-2 0-16,-1 3-8 0,-4-3 8 15,-1 2-8 1,0 0 8 0,-2 2-8-16,-5 5-104 0,1-2 40 15,-1 1-24-15,0-1 88 0,1-4-40 16,-3 0-16-16,6-4-16 15,-4 2-48-15,2-1 32 0,-2 2 0 16,1 5 0-16,-1-2 32 16,-3 5 48-1,3-1 8-15,1 1-8 16,-1-4-32-16,3-4 40 15,-2-4 0-15,4-3 0 16,-2-3 0-16,1-3-104 0,1 1 56 16,2 5 40-16,0 3-32 15,-1 4 48-15,3 8-8 0,-4 2 8 31,-2 4 0-31,-2-4-8 16,-1-3 0-16,0-7 8 16,1-4-8-16,-1-4 8 0,0-1 0 0,2-3 0 15,2 1-8 1,-1 3 8-16,2 1 0 0,-1 1 0 15,1-2 0 1,-3 0 48-16,2-4-64 16,-1-4 16-16,-3-5-48 15,-4-4 48-15,6-5 8 0,-5-2-8 16,3-2-48-16,4 0 40 0,-4 1-64 15,8-2 72 1,-2 4 0 0,4 0 0-16,-2 2-72 0,-1 1-56 15,-1 3-24-15,0 0 104 16,-3 3-88-16,-3 0 56 0,1 0 16 15,-6 3 8-15,7-1 56 16,-2-1-8 0,1-3 0-16,-4 0-80 15,0 1 80 1,-2-4 8-16,-1 1 0 0,0 3 56 0,-3-3-56 15,1-3 192-15,-2 2 24 16,-1-6 8-16,0 0-48 0,0-3 64 31,0-2-120-31,0-4 128 16,0-4 16-16,0 0-80 15,0-2-96-15,0 0-80 0,0 0 0 16,0 2-8-16,4 0-128 16,-1 4-288-16,2 2 8 0,0 4-376 15,-2-2-1961 1,-3-6-8529-16</inkml:trace>
  <inkml:trace contextRef="#ctx0" brushRef="#br0" timeOffset="161704">14070 15854 8105 0,'0'0'4289'15,"0"0"-3385"-15,0 0 33 0,0 0 159 16,0 0-528 0,0 54-368-16,0-22-200 0,0-2-184 31,-1-4-288-31,-2-8-280 0,1-8 232 0,2-8 47 15,0-2-7-15,0 0 200 16,0-12 224-16,6-6 56 0,7-2 272 16,3 0 96-16,-3 4 185 15,0 4-113 1,-3 4-144-1,-2 4-24-15,2 2-144 0,-5 2 0 0,-2 0-128 16,2 0 8-16,-5 0-8 16,0 12-104-16,0 4-520 0,0 2-953 15,-8 6-623-15,-7-4-809 31,2-4-2600-31</inkml:trace>
  <inkml:trace contextRef="#ctx0" brushRef="#br0" timeOffset="163546">14007 16016 4721 0,'0'0'2344'0,"0"0"-1424"0,0 0 473 0,0 0-177 15,0 0-520-15,0 0-176 16,0 0-112 0,0 0 0-1,-11 92 56-15,11-92-248 16,0 0-136-16,0-20-80 0,3-3 0 15,9-2 48-15,-4 3-48 0,0 6 0 0,-3 6 8 16,1 6-8 0,-4 4 0-1,-1 0 0-15,-1 16 128 16,0 8 112-16,0 4-120 15,0-4-7-15,-3-2-1 0,-5-8 96 16,5-5 200-16,0-5-104 0,3-4-136 16,0 0-104-16,0 0-64 31,0 0-16-31,0 0 8 0,0 0-56 15,0 2-88-15,0 5-72 16,0 7 160-16,0 4 64 0,0 3 48 16,0-4-40-16,-5 0 240 15,3-8-64-15,2-7-40 31,0-2-144-31,0 0 0 0,0-3 0 16,10-13-8-16,4-2 8 16,4-1-8-16,5 5-8 15,1 7 16-15,0 7 0 0,0 0-48 16,-1 15 40-16,-5 19 8 15,-10 9 8 1,-7 3 88-16,-1 2 40 0,0-4 368 16,-14-12 176-16,1-8-32 15,-3-12-32-15,3-12-216 16,0 0-400-16,2-20 0 0,4-22-968 15,6-12-384 1,1-10-640-16,0-5-113 16,14 1-47-16,9 4 767 0,4 10 537 15,1 6 512-15,1 9 336 16,-8 12 328-16,-4 9 832 15,-4 8-167 1,-6 10 55-16,-2 0 264 16,-4 4 408-16,-1 10-399 0,0 2-297 15,0-2-336-15,0-7-296 16,0-5-264-16,0-2-128 15,4 0-144-15,8-5 80 0,0-15-64 16,4-4-368-16,-2-4-248 31,3-1-160-31,-1 1-33 0,-5 4 145 16,-1 5 104-16,-2 4 264 15,-5 5 232-15,-3 8 192 32,0 2 1040-32,0 4 681 0,0 21-1001 0,-11 12-304 15,-1 12-32-15,-5 8 16 16,-1 5-240-16,3-3-56 0,1-11-88 15,6-12 32-15,1-17-48 16,4-15-8-16,3-4-688 16,0-15 184-16,11-19 120 0,7-6-232 15,5-4-33 1,-1 4 345-1,1 10 296-15,0 10 16 0,-2 11 0 0,-4 9 176 16,-2 0 337-16,-2 13 159 16,-8 10 104-16,-2 7-352 15,-3 1-208-15,0-1-216 0,0-4-128 31,-2-6-304-31,-9-8-216 16,-2-3-16-16,-5-9-569 0,4 0 361 16,-2 0 584-16,1 0 288 15,7 0 0-15,2 0 160 0,6 0 240 16,0 0-400-16,0 2 0 31,0 11 0-31,0 8 168 0,3 0 16 16,-3 1-8-1,0 3-72-15,0-3-56 0,0-3 56 16,0 2-48-16,0-3 0 0,-12-2 72 15,-2-5-16-15,-2 0 81 32,1-3 159-32,-1-2 16 0,5-3-40 0,1-1 88 15,4 1-120-15,2 1-296 16,0 2 64-16,-1 0-64 15,3 4-104-15,-1 2 8 0,3-2-112 16,-2 0 8 0,2-4 120-1,-1-4-64-15,1-2-144 0,-4 0-160 16,3 0-105-16,-4-2-95 0,3-8 296 31,2-2 152-31,0 2 192 0,2 2 8 0,16 2 408 16,11 6 144-1,-2 0 121-15,7 0-217 16,-3 4-128-16,-1 8-240 0,-4 2 24 15,2-1-96-15,-9-6-16 16,-3-3-8 0,-3-4-472-16,-6 0-297 0,-7-8 153 0,0-14 368 31,0-6 168-31,-13-4 88 0,-5-2 56 15,2 6 376-15,8 5 561 16,1 14 247-16,7 7 8 16,0 2-800-16,0 8-376 0,12 16 184 15,2 4 112-15,2-2-192 31,2-4-120-31,-2-6-56 0,2-8-104 16,-3-8-496-16,2 0-440 16,1-16-128-16,-7-10-449 15,1-6 89-15,-4 4 568 0,-2 6 960 0,-4 6 40 16,-2 9 1464-1,0 7 489 1,0 0-289-16,0 4-784 0,0 13-664 16,0 1-176-16,0 7-80 15,0-2-1192-15,0-5-4881 16</inkml:trace>
  <inkml:trace contextRef="#ctx0" brushRef="#br0" timeOffset="164451">15425 15928 10322 0,'0'0'2920'0,"0"0"-1879"0,0 0-345 15,0 0-352-15,0 0-168 16,100-12-48-16,-77 33-112 16,-4 6 104-1,-12 1-72-15,-2 0 664 16,-5-2 312-16,-5-4 88 0,-18-4-351 0,-3-7 47 15,-3-9-176-15,-3-2-40 16,1-11-160-16,2-12-240 31,8-6-184-31,7 1-8 0,11 2 0 16,3 6-88-16,0 8-112 15,19 4-328-15,7 8-328 0,11 6-1017 16,-6 16-2479-16,-4 0-5419 0</inkml:trace>
  <inkml:trace contextRef="#ctx0" brushRef="#br0" timeOffset="164723">15425 16441 9129 0,'0'0'1537'0,"0"0"-993"15,0 0 1216-15,0 0-111 0,0 0-425 16,0 0-392-16,117-80-312 15,-80 52-200 1,0-1-312 0,-2 6-8-16,-7 3-240 0,-6 3-736 0,-9 7-664 15,-13 5-665-15,0 1-543 16,-8 4-3794-16</inkml:trace>
  <inkml:trace contextRef="#ctx0" brushRef="#br0" timeOffset="165003">15559 16195 3272 0,'0'0'5721'0,"0"0"-3328"0,0 0-113 32,0 0-231-32,0 0-617 15,0 0-656-15,0 0-360 0,-14-4-312 16,14 8-16-16,11 13 64 15,2 9 169-15,2 10-1 0,-4 7-96 16,-3-1-32-16,-2 0-136 31,-1-2 16-31,-5-8-72 16,0-2 0-16,0-7 0 0,0-6-232 15,0-4-384-15,-1-5-473 16,-3-6-623-16,4-2-1177 0,0 0-3096 16,0-6-1256-16</inkml:trace>
  <inkml:trace contextRef="#ctx0" brushRef="#br0" timeOffset="165326">15616 16475 4280 0,'0'0'4273'16,"0"0"-2208"-16,0 0-129 16,0 0-87-16,0 0-361 0,0 0-376 15,0 0-96 1,0 53-303-1,0-23-345-15,-7 0-312 0,-1-2-56 16,-1-7-24-16,4-2-737 0,2-11-679 16,3-8-672-16,0 0-1825 15,0-10 1576-15,3-14 1761 16,13-4 584-1,2-3 16-15,3 3 688 16,0 4 337-16,1 8 31 0,1 7-232 16,1 9 120-16,-1 0-248 15,-1 2-32-15,-2 13 89 16,-4 4-121-1,-2-2-224-15,-2-2-288 16,-1-6-120-16,-6-5-192 16,-5-4-1401-16,0-9-2984 0,0-8-3360 0</inkml:trace>
  <inkml:trace contextRef="#ctx0" brushRef="#br0" timeOffset="165902">15797 16214 8809 0,'0'0'4449'16,"0"0"-2720"-16,0 0-49 0,0 0-336 31,0 0-800-31,0 0-488 15,13-17-48 1,4-10 64-16,3-5-64 0,-1-2 49 0,1 0-57 16,1 4 0-16,-5 8 0 15,-7 8-8-15,-2 8-49 0,-2 4 49 31,-5 2-72-31,0 0 80 16,0 4 96-16,0 8 65 0,0-2 287 16,0 1-80-16,0-4-176 15,0-1-192-15,3 2 0 16,3 1 0-16,2 0 0 0,-3 1 0 15,2 5-8 1,-1-2 8-16,-1 2-48 16,0-2-168-16,-5-3-136 0,0 1-209 15,0-7-527 1,0-4-216-16,0 0-1321 0,0 0-4872 15</inkml:trace>
  <inkml:trace contextRef="#ctx0" brushRef="#br0" timeOffset="166290">15790 16052 5945 0,'0'0'2536'0,"0"0"-903"16,0 0 199-16,0 0-264 0,0 0-303 15,0 0-353-15,0-2-352 16,0 8-296-16,0 14-40 16,7 6 56-1,4 6-128-15,-1 4-80 16,-1 0-48-16,3 0 32 0,-1-6 8 15,-6-5-64-15,1-7-8 0,-2-6 0 16,-3-6-144-16,2-5-416 16,-3-1-592-16,0 0-1193 15,0-3-4424-15</inkml:trace>
  <inkml:trace contextRef="#ctx0" brushRef="#br0" timeOffset="166790">15860 16304 4961 0,'0'0'4537'0,"0"0"-3513"16,0 0-328-16,0 0 432 0,0 0-312 31,0 0-224-31,0 0-287 16,0 0-121-16,13 71 88 0,-12-71 80 15,2 0 136-15,1 0-120 16,-1 0 168-16,5 0 24 15,7 0-144-15,2-10-136 0,3-2-144 32,2-5-88-32,-2 2-40 15,1-4 16-15,-2 2-24 0,-4 2-288 16,-6 2-192-16,-1 5 184 0,-4 3 128 15,-4 5 160-15,0 0 8 16,0 0 344-16,0 0 128 16,0 0-136-1,0 0 8-15,0 0 136 16,0 0-159-16,0 0-33 15,-2-2 40-15,-4-2-64 0,-1-3-112 0,2-3-136 16,0-1 24-16,2-2-40 16,3 1 0-1,0-3-8-15,-3 2-216 16,1-2-568-16,-7-9-817 15,1 6-2824-15,-1 2-7033 16</inkml:trace>
  <inkml:trace contextRef="#ctx0" brushRef="#br0" timeOffset="174997">18050 9280 10546 0,'0'0'3272'0,"0"0"-1447"15,-5-26-113-15,5 12-151 16,0-4-705-16,0-4-440 0,19 2-272 0,7 0-128 15,5 4 24-15,4 4-40 16,4 10-16-16,-2 2 16 16,-3 0-8-1,-3 16 0-15,-7 6 8 16,-6 5 48-16,-7-2 80 15,-6 1 56-15,-5 0-40 0,0-1 64 0,-12-1 48 16,-10-5 0 0,-6 0-64-16,-9-6 96 15,2-2-64 1,-7-3-56-16,1-6-24 0,6-2-80 15,7 0-16-15,9 0-48 0,11-4-112 16,8-20-616-16,3 3-1312 16,13 0-3369-16</inkml:trace>
  <inkml:trace contextRef="#ctx0" brushRef="#br0" timeOffset="175688">18629 9170 6913 0,'0'0'3241'0,"0"0"-1073"0,0 0-279 16,0 0-353-16,0 0-384 31,0 0-480-31,0 0 0 0,54-114-248 16,-24 93-103-16,6 6-89 15,-2 2-104-15,-4 9-32 0,1 4 8 16,-5 0-104 0,-2 15 8-16,-6 7 80 0,-2 7 80 31,-8 8 72-31,-5 1-48 0,-3 2-48 0,0-2-40 15,-3-1-32-15,-15-7 48 16,-3-2 120-16,-6-9 176 0,-5-2 80 16,-4-7-144-16,-6-7-32 15,-5-3-120 1,2-1-136-16,-3-20-64 15,7-2-200-15,12-3-288 0,21-5-656 16,8 7-1377-16,0 9-3816 16</inkml:trace>
  <inkml:trace contextRef="#ctx0" brushRef="#br0" timeOffset="176483">18497 9577 7817 0,'0'0'2697'0,"0"0"-169"0,0 0 113 0,0 0-481 16,0 0-687-16,0 0-609 16,0-16-304-16,-2 24-200 31,-1 12-256-31,-3 8-104 0,1 8 0 15,-5 5 0-15,0 2 0 16,-1-3-8-16,0-3 0 0,-1-5 8 16,0-9 8-16,5-4 0 15,-4-7 0-15,4-4 0 31,2-4 8-31,4-4 32 0,1 0-48 16,0 0 8-16,0 0 88 16,0 0 8-16,0 0-104 0,5-2 0 15,8-8 8-15,6 0 48 16,2 2-56-16,3-2 0 15,5 4 0 1,2 0 0-16,3 2-8 0,1 0 8 16,-4 0-16-16,-3 2 16 15,-3 0 0-15,-5 0 0 0,-7-1 16 16,-7 3-16-16,-3 0 8 15,-3 0 40 1,0 0 120-16,-3-2-168 16,-24 2-64-16,4 0-2112 0,-4-2-8971 15</inkml:trace>
  <inkml:trace contextRef="#ctx0" brushRef="#br0" timeOffset="178892">18251 8819 3816 0,'0'0'5513'0,"0"0"-3808"0,0 0 39 15,0 0 321-15,0 0-425 0,0 0-224 16,0 0-247 0,-30-14-393-1,18 14-128-15,-2 0-320 0,-2 16-120 16,0 4-160-16,-2 8-40 15,2 8 0-15,-4 4 0 0,6 7-8 16,-4 3 0-16,0 4 32 0,-3 6-24 31,-1 6-8-31,-3 3 8 16,1-1-8-16,-2 2 0 0,-1-1 0 15,1-1 8-15,-1-2-8 16,2-6 0 0,4-2-8-16,-1-7 0 0,4-6-8 0,5-7 8 31,2-6-8-31,3-6 8 0,-2-6-64 15,4 0 16-15,-1-3-48 16,1 0 32-16,-1-2-24 16,2 0-24-16,1-2 0 15,2-4 40-15,-1 1 32 0,1-1 40 31,2-3 0-31,-2 0 0 0,-1 1 8 16,2 3-8-16,-3 1 0 16,4 2 0-16,-3 0 8 15,0-1-8-15,3-3-40 0,0-2 40 16,0-3 0-16,0-2-80 15,0-2 40 1,0 0 40-16,6 0 8 16,6 0 120-1,7 0-8-15,4-11 16 16,9 2 72-16,5-5-8 15,5-3 56-15,2 4-56 16,-2-2 40-16,1 4-144 0,-2-2 8 0,2 5-32 16,-4 0 16-16,1 1 8 0,2 0-8 15,2-1 56-15,3 0-64 16,-2 1-8-16,5-2 8 15,-5 3 64-15,5-2 64 0,-4 1-80 32,-3-2 0-32,2 3 0 0,-3 0 24 15,0 0-48-15,0 0 24 16,-3 0 9-16,0-2-33 15,-2 2-32-15,-6-2 8 0,-4 1-16 16,2 0-40-16,-1-1 32 31,-2 2-48-15,1 0 8-16,-3 2-8 0,2 0 0 0,-2 2 8 15,2-2 0-15,0 0-8 16,1-2 0-16,-2-2 8 0,0 1 0 16,1 0 8-16,-5-1-8 31,0 4 32-31,-3 0-40 0,0 2 0 15,0 2-8-15,-2 0 8 0,-2 0 0 16,4 0-8-16,-2-3 8 16,0-1 0-16,-1 1 0 15,1-1 0 1,-5 0-8-16,1 0 0 15,-1 2 0-15,-3 2-80 16,2 0 16 0,-1 0 64-16,-1-2-128 0,-1 2 64 15,-1-2 64-15,1-2-80 16,-2-1-57-16,1 0 41 0,1 1 56 15,1 0 40-15,-5 2 0 16,2 0 8-16,0 0-16 0,-4 2 0 16,1-2-32-1,1 0-16-15,0-3-8 0,2 1 72 0,6 0-8 16,-6-1 0-16,3 1 0 31,4-2 8-31,-6 0-8 16,5 3 8-16,-7-1 0 0,-1 2-48 15,-3 0 48-15,5 2 0 16,-5-2 8-16,0 0 0 0,0-1 0 15,0-1 0-15,0-2 0 32,0-1 0-32,0 1 0 15,0-1 0-15,0-3 88 0,-5-1-48 16,-2-4 0-16,-5-4-40 0,-5 0 8 31,0-6-8-31,-3 1-8 0,2-2-8 0,-6 2-8 16,3 0 8-1,2 0 8-15,-2 0 0 16,0-2 8-16,-2-1 8 0,-4-3-16 15,-1 2 0-15,-6-2-16 0,1 3 16 16,-1 3 0 0,5 1 0-16,3 5 0 15,-2 2 16-15,4 0-8 16,0-2-8-16,-4-2 0 15,-1-4 0-15,-3-5-8 0,-2-1 8 16,-1 1 8-16,1 1 0 16,5 4-8-16,4 7 0 0,8 6 0 31,0 3 0-31,8 4 8 15,-1-3-8-15,-1 3 0 0,-5-4 0 16,1-1 0-16,-6-4 0 16,-3 0 0-16,-4-4 0 0,-6 2 0 15,-1 0 8-15,-2 1-8 31,0 2 8-31,1 2-8 16,2 0 0-16,4 0 0 0,-1 0-16 16,-1-2-64-16,1-2-24 15,2 0-136-15,1 0 24 0,6 0 96 16,2 6 48-16,9 1 56 15,3 3 8 1,5 4 0 0,0 0 0-1,-1 0 8-15,3 0-8 0,-1 0 8 16,0 0 8-16,-1 0-8 0,-2 0 0 15,5 0-8-15,-3 0 8 0,3 0 0 16,0 0 0-16,0 0 0 16,0 0-64-16,0 0 8 15,-3 0 48-15,3 0-8 0,-2 0 8 16,-1 0 0-16,3 0-40 15,-6 0-192-15,-6 7-792 0,4 9-1753 32,-6 4-8625-32</inkml:trace>
  <inkml:trace contextRef="#ctx0" brushRef="#br0" timeOffset="181180">17686 9438 8193 0,'0'0'2769'0,"0"0"-1265"0,0 0-232 0,-35-117 153 16,27 72-241-16,-2 1-360 15,5 0-320 1,5-4-192-16,0 2-80 16,7-4-8-16,10 2-80 15,4-5 57-15,2 4-33 0,1-2-40 16,2 4-40-16,3 4-8 15,5 3-80-15,3 6 8 16,2 2 0 0,6 4 8-16,0 0 32 15,7 1 24-15,1 5 32 0,4 3-64 16,1 0-40-16,2 8 0 15,3 0 0 1,3 5 0-16,0 4 0 0,4 0 0 0,1 2 8 31,-2 0 0-31,-3 0 120 16,-1 0 8-16,-4 0-16 0,-4 4 32 15,-7 4-24-15,-2 1 40 16,-1 2-16-16,-5 2-40 16,0-2-8-16,-3 5 16 0,-5 2-24 15,0 1-88 1,-7 2 0-16,1 4 40 15,-9 3-48-15,-1 2 8 0,-2 6 88 16,-2 0 24-16,-6 1 64 16,-1 0-72-16,-1-1-16 15,-2 2-32-15,-1-4 16 16,0 2 8-1,-1 3-80-15,-1-1 64 0,4 4 0 16,-5 0-8 0,0 0 40-16,0 0-104 15,0-1-8-15,0-2 8 16,0-3 64-1,0 0-48-15,0-4-16 0,3 0 8 0,-3 0 0 16,0-2-8-16,0-1 8 16,0 1-8-16,0-2 0 0,0 4 8 15,-3-2 0-15,-3 4 24 16,-2-2-32-16,0 0 0 0,-1 0-8 31,3-2 8-31,1 0 0 16,-1-1 8-16,1-1-8 0,-2 0 8 15,1-4 40-15,-4 0-48 16,-1-2 48-16,-4 2 0 15,-2 0 16-15,-6 1-16 0,0 1-40 32,1-1 0-17,-2 1-8-15,1-1 16 0,2-3 32 0,-2 0-40 0,1-2 40 16,-2 2 0-16,-1-2 0 15,-1 0-40 1,1 2 32 0,-3-1-32-16,2-4-8 0,-1 3 0 15,3-4 8-15,1-1 0 16,-3-4-8-16,-1-3 8 0,-7 1 0 15,-2-5 56-15,-2-1 16 0,-8 1-80 16,1-2-8-16,3 0 0 16,2 0-40-1,3-2-16-15,6 0 56 16,2 0-40-16,1 0 0 31,-2 0-24-31,1-2 24 0,-5-8-8 0,-2-1 48 0,1-4 8 16,-4 0 0-16,3-4-8 15,4-1 56 1,1 2-40-16,6-2 0 15,2 0-8-15,5 0 0 0,0-4 8 16,4 0-8 0,-2-5 8-16,-2-1 0 0,-1-6 0 15,-6-1-8-15,0-5 0 0,-3-1 0 31,1-1-192-31,4 7 104 32,4 2 40-32,4 6 48 15,4 10-8-15,3 1-8 0,1 2 16 0,2-2-8 16,1 0 8-16,-3-4-8 15,2-3 8-15,-1-3-8 0,-1-6 8 16,3-2-16-16,-1-5-32 16,5-6-8-16,0 0 0 15,0-2 48-15,0-2-40 0,3 6 48 16,-1 0 16-1,-2 7-16-15,0 8 0 0,0 4 40 16,-13 5-32-16,-2 6-8 16,-1 3 0-16,1 2-408 15,4 2-1104-15,3 2-2953 16,5 2-7274-16</inkml:trace>
  <inkml:trace contextRef="#ctx0" brushRef="#br0" timeOffset="183411">18427 9229 3816 0,'0'0'5273'31,"0"0"-3232"-31,0 0-9 0,0 0-23 16,-14 0-545-16,14 0-568 16,0 0-376-16,0 0-176 0,0 0-336 15,2 0 64-15,14 0 48 16,3 0-112-16,2 0-8 15,11 0-272 1,-9 0-1240 0,0 0-3905-16</inkml:trace>
  <inkml:trace contextRef="#ctx0" brushRef="#br0" timeOffset="184522">18342 9495 4400 0,'0'0'2377'15,"0"0"-465"-15,0 0-15 31,0 0-193-31,0 0-72 0,0 0-351 16,19 28-617-16,-14-10-472 16,2 2-192-16,2 13-216 15,-1-4-1945-15,-1-5-5304 0</inkml:trace>
  <inkml:trace contextRef="#ctx0" brushRef="#br0" timeOffset="190727">18568 9525 2968 0,'0'0'2097'0,"0"0"-1305"15,0 0-32 1,0 0 656-16,0 0-31 0,0 0-377 15,0 0-240-15,0 0 48 0,0 0 184 0,0 0-304 16,0 0-295 0,0 0-225-16,0 0-40 15,0 0 16-15,0 0 40 16,0 0 16-1,0 0-104-15,0 0-24 0,0 0-16 16,0 0-64-16,0 0 16 0,0 0-16 16,0 0 88-16,0 0 64 0,0 0-16 31,0 0 0-31,0 0-32 15,0 0 184-15,0 0-72 16,0 0 40-16,0 0-168 0,0 0-16 16,0 0 16-16,0 0-48 15,0 0-40-15,0 0 0 0,0 0 0 31,0 0 0-31,0 0 0 16,0 0 0-16,0 0 72 16,0 0 24-16,0 0 24 0,0 0 88 15,0 0 16-15,0 0-56 16,0 0-48-16,0 0-48 0,0 0-8 15,0 0-56 1,0 0-8-16,0 4 0 16,0 0 16-16,0 2-8 15,0 0 160-15,0 0-64 16,0-2-16-16,0 0-80 0,0-2 40 15,0 1 64-15,0-1-40 16,0-1 17 0,0 1 47-16,0 2 24 0,0 4-16 15,0 0-64-15,0 1 16 16,0-2-16-16,3 1-16 0,-1-2 24 15,3-2-72 1,-4 3 56-16,4-5-16 16,-5 1-8-16,3-1-32 15,-3 0 40-15,2 0 8 16,-2 0 16-16,0 0-72 0,0-2 80 15,0 2-32-15,0-2-40 16,2 2-8-16,-2-2 64 16,0 2-56-1,0 0 56-15,0-2-16 16,0 0 48-16,0 0-16 15,0 0-16-15,0 0 0 0,0 0-64 16,0 0 64-16,0 0-72 16,0 0 8-16,0 0 8 0,0 0-8 31,0 0 0-31,0 0-8 15,0 0 0-15,0 0 0 0,0 3 0 16,0-1-16-16,0 4 16 0,4-3 0 16,-4 3 0-16,0-2 0 15,0 2 0-15,2 3-8 16,-2-3 8-1,3-1-8-15,-1 1 8 16,3 3 0-16,-5-3 8 16,1 2-8-16,-1-3 0 0,4 1-8 0,-1 1 8 15,-3-1 0-15,0-2-8 16,3 2 8-1,-1-3 0 1,1 1 0-16,-3-2 0 0,3 0 0 16,-3 1 0-16,0-1-8 0,3 2 8 15,-3-2 0-15,2 2 0 16,0-2 0-16,-2 0 0 0,4 0 0 31,-4 0 8-31,0-2 0 16,0 1-8-16,0-1 0 15,0 0-8-15,0 0 16 0,0 0 24 16,0 0-24-16,0 0-16 31,0 0 16-31,0 0-8 0,0 0 8 16,0 0-8-16,0 0-8 15,0 0 8-15,0 0 0 16,0 0 8-16,0 0-8 0,0 0 0 15,0 0 0-15,0 0 8 16,0 2-16-16,0 0 8 0,0 5-8 16,0 1 8-1,0-2-8-15,0 0 8 16,0-1 8-1,0 2-8 1,0 1 0-16,0-2-8 0,-4 2 8 16,4 0 0-16,0-2 0 0,0 0-8 15,0-2 8-15,0 0-48 0,0-2 48 16,0 0-16-16,0 0 16 15,0-2-8-15,0 2 8 16,0 0 0-16,0 2 0 0,0 0-8 16,0 2 8-16,0 0 0 15,0-2 0 1,0 3 0-16,0-4 0 15,0 1 0-15,0 0 0 16,4-2 8-16,-4 2-8 0,4-2 0 31,-4 2 0-31,1 0 0 0,-1 1 0 0,2-4 0 0,-2-1 0 31,0 2 0-31,0-2 8 16,0 0-16-16,0 0 16 16,5 0-8-16,-5 0 0 0,0 0-8 15,0 0 8-15,0 2-8 16,0-2 8-16,0 0-48 15,0 0 48 1,0 0 0-16,0 0 0 0,0 0 0 16,0 0 0-16,0 0-8 15,0 0 0-15,3 0-8 0,2 4 16 16,-2-2 0-16,-1 0-8 15,-2 0 8 1,3-2 0 0,-3 0 8-16,0 2-8 0,0-2 16 0,0 0 32 15,0 0-48-15,0 0 16 16,0 0-16-16,0 0 8 0,0 0 40 15,0 0-40-15,0 2 0 32,0 0 56-32,0 0-64 15,0-2 8-15,-3 0 64 0,-1 0-64 16,0 0 72-16,-1 0 8 0,-2 0-40 15,-2 0 0-15,2 0-48 32,-1-4 48-32,-2-2-40 15,9 2 0-15,-9-2 8 0,8-2-8 16,-2 0 56-16,0 0-56 15,1-2 0-15,-2 2 56 0,4 0-8 16,-1 2-56-16,-1 2 16 16,1 0-8-16,-1 0 80 31,0 0-80-31,0 2 8 0,1 0-8 15,2 0 0-15,-2 0 0 0,2 0 0 16,-3 2 0-16,3-2 0 0,-2 0 0 16,-1 0 0-16,3 0-8 15,0 2 8 1,0-2 0-1,0 0-8 1,0 0 0-16,0-3 0 0,0 2 0 0,0-1 8 16,0 0 0-16,0-2-8 0,0-2 0 0,0-1 0 15,0 0 0-15,0-1 0 31,0-5 0-31,0 4 0 16,0 1 0-16,0-3 0 16,0 6 0-16,0-1 8 0,0 1 0 15,3 1-8-15,-3-1 0 0,0-1 0 16,0-3 0-16,2 1 8 31,-2 1-8-31,0-4 8 0,0 3-8 16,0 1-16-16,0-2 8 15,0 1 0-15,0 1-64 0,0-4 24 16,0 3 8-16,0-3 32 31,0 0 16-31,0 3-8 16,0-2 0-16,0 4 0 0,0 0 0 15,-2 2-16-15,-1 2 8 16,3 2-48-16,0 0-48 15,0 2-16-15,0 0 32 0,0 0 80 16,0 0 0-16,0 0 8 16,0 0 0-1,0 0 0-15,0 0-8 0,0 0 8 16,0 0 0-16,0 0 0 15,0 0 0-15,0 0 0 0,0 0-72 16,0 0 24-16,0 0 48 16,0 0 0-1,0 0 0-15,0 0 0 16,0 0 8-16,0 0-8 0,0 0 8 15,0 0-8-15,0 0 0 16,0 0-8-16,0 0 0 0,0 0 0 16,0 0-40-16,0 0 48 31,0 0 0-31,0 0 0 0,0 0 0 15,0 0 0-15,0 0 0 16,0 0-56-16,0 0-16 0,0 0 24 16,0 0 40-16,0 0 0 15,0 0 0 1,0 0-8-1,0 0 8-15,0 0-40 0,0 0 0 16,0 0 32-16,0 0-56 16,0 0-80-16,-1 0-504 0,1 0-1633 15,-7 0-5424-15</inkml:trace>
  <inkml:trace contextRef="#ctx0" brushRef="#br0" timeOffset="193742">15869 10084 3728 0,'0'0'2217'31,"0"0"-969"-31,0 0 496 15,0 0-183-15,0 0-609 0,0 0-416 0,0 0-312 16,0 0 56-16,0 0-48 16,0 0 32-16,0 0 8 0,2 0 64 15,-2 0 24 1,3 0-143-1,4 0-113-15,1 0 72 16,5 0-16-16,3 3 16 0,2-3-48 16,1 0 16-16,2 2-8 0,-2-2 88 15,-2 0 72-15,-3 0-24 16,-3 0 16-1,-1 0-40-15,-3 0-64 16,-3 0-40-16,-4 0 64 16,0 0 288-16,0 0 240 0,0 0 81 15,0 0-281-15,0 0-272 16,-13 0-264-16,-12 8-2041 0,0 5-10433 0</inkml:trace>
  <inkml:trace contextRef="#ctx0" brushRef="#br0" timeOffset="199056">15175 10407 3392 0,'0'0'6298'0,"0"0"-4530"0,0 0-576 15,0 0 120-15,0 0-175 31,0-2-361-31,0 2-408 0,0-1-280 16,6-5-80-16,11-1 88 16,8-1 160-16,1-2-104 15,5 1-104 1,3 0 0-16,-3 3 72 0,-2 0-48 0,-2 0-16 15,-6 5-48 1,-6-4 8-16,-4 5-8 0,-6 0 56 16,-2 0-48-16,-3 0 240 15,2 0 176-15,-2 0-104 16,0 0-88-16,0 0-152 0,0 0-88 15,0 0-248 1,3 0-2128 0,0 0-5490-16</inkml:trace>
  <inkml:trace contextRef="#ctx0" brushRef="#br0" timeOffset="200049">15842 10349 5529 0,'0'0'0'0</inkml:trace>
  <inkml:trace contextRef="#ctx0" brushRef="#br0" timeOffset="200185">15842 10349 6281 0,'35'17'0'16,"-46"-17"-4065"-16</inkml:trace>
  <inkml:trace contextRef="#ctx0" brushRef="#br0" timeOffset="200337">15936 10345 5705 0,'0'0'3208'0,"0"0"-1983"15,0 0-1225-15,0 0-1017 16,-13 0-4128-16</inkml:trace>
  <inkml:trace contextRef="#ctx0" brushRef="#br0" timeOffset="200479">15936 10345 7329 0,'29'-48'2209'16,"-33"48"-1513"-16,-8 2-432 0,0 0-264 15,6 2-2289-15</inkml:trace>
  <inkml:trace contextRef="#ctx0" brushRef="#br0" timeOffset="200627">15984 10319 5825 0,'0'0'1608'0,"0"0"-1608"0,0 0-1904 16</inkml:trace>
  <inkml:trace contextRef="#ctx0" brushRef="#br0" timeOffset="200794">15984 10319 6265 0,'-126'-22'0'0</inkml:trace>
  <inkml:trace contextRef="#ctx0" brushRef="#br0" timeOffset="201158">15881 10275 6633 0,'0'0'2400'15,"0"0"-1767"-15,0 0-633 0,0 0-721 16,0 10-3800-16</inkml:trace>
  <inkml:trace contextRef="#ctx0" brushRef="#br0" timeOffset="201329">15881 10275 3592 0,'38'59'5057'0,"-38"-59"-4104"15,0 0-697 1,0 3-256-16,-4 1-673 16,-3 2-4032-16</inkml:trace>
  <inkml:trace contextRef="#ctx0" brushRef="#br0" timeOffset="203024">15803 11444 9337 0,'0'0'2521'0,"0"0"-1569"0,0 0-160 16,0 0 217-16,0 0-273 15,5 0-464-15,8 0-160 16,8 0 240-1,3 0 152-15,5-4-104 16,2-4-176-16,-2 2-56 16,0-2-40-16,-5-1 24 0,-3 4-88 0,-8 1-64 15,-5 0 0-15,0-2 0 16,-6 2-1312-1,-2 2-3937 1</inkml:trace>
  <inkml:trace contextRef="#ctx0" brushRef="#br0" timeOffset="208809">16535 10790 3488 0,'0'0'1729'15,"0"0"215"-15,-16-12 809 16,14 8 279-16,0 4-519 16,2 0-785-16,0 0-512 0,0 0-431 31,0 0-137-31,17 0 88 15,8 4 64-15,6 8-152 0,3 6-160 0,2 3-56 16,-3 0-128-16,-2 3-143 16,0-1-81-16,-7-4-64 15,-3 0 40-15,-2-5-8 16,-7-4-48-1,-4-2-32-15,-3-6-329 16,-5 0-639-16,0-2-384 0,-5 0-1481 16,-10 0-7305-16</inkml:trace>
  <inkml:trace contextRef="#ctx0" brushRef="#br0" timeOffset="209043">16813 10639 11922 0,'0'0'3793'0,"0"0"-2041"0,0 0-143 31,0 0-497-31,-96 107-168 16,67-48-280-1,2 3-200-15,-4 0-56 0,8-4-264 0,4-12 0 16,0-10-128-16,4-10-16 15,7-10-352-15,-8-16-1040 0,3-4-2537 32,0-20-8209-32</inkml:trace>
  <inkml:trace contextRef="#ctx0" brushRef="#br0" timeOffset="209584">15949 9982 9057 0,'0'0'1825'0,"0"0"199"16,0 0-311-1,0 0-225-15,0 0-256 0,135 68-344 16,-101-51-400-16,-3 0-255 16,-1 1-145-16,4-4-32 0,-9 1 8 15,0-6-64-15,-5 2 0 16,-2-5-48-16,-5-4-697 15,-7-2-735-15,-3 0-1385 16,-3-4-2888 0</inkml:trace>
  <inkml:trace contextRef="#ctx0" brushRef="#br0" timeOffset="209798">16191 9956 8329 0,'0'0'3929'16,"0"0"-2457"-16,0 0 353 0,0 0-105 15,-62 111-360-15,46-77-583 16,2 0-329-16,-1-6-232 0,4-4-96 31,3-5-120-15,1-4 0-16,3-5-40 0,-5-10-1072 15,1-6-1441-15,0-17-6089 0</inkml:trace>
  <inkml:trace contextRef="#ctx0" brushRef="#br0" timeOffset="210270">15674 9298 8793 0,'0'0'4049'0,"0"0"-2824"16,0 0-601-16,0 0-224 0,0 0 656 15,0 0-88-15,0 0-400 0,0 0-240 32,139 100-136-32,-110-81-120 15,-5-2 0-15,-1-2-72 16,-4-5 0-16,-3-3-960 0,-4-7-1248 15,-6 0-2641 1,-4-11-1193-16</inkml:trace>
  <inkml:trace contextRef="#ctx0" brushRef="#br0" timeOffset="210429">15947 9261 7601 0,'0'0'2777'16,"0"0"-849"-16,0 0 249 15,0 0-425-15,-40 122-632 0,19-78-648 16,1 4-352-16,-2 4-120 15,-9 21-456-15,7-15-2408 16,1-9-8075-16</inkml:trace>
  <inkml:trace contextRef="#ctx0" brushRef="#br0" timeOffset="213694">15832 11855 3120 0,'0'0'5161'0,"0"0"-3752"16,0 0-169-16,0 0 16 0,0 0-160 16,0 0-231-16,0 0-409 31,0 0-240-31,0 0-96 0,0 0 0 15,0 0-16-15,0 0-32 0,0 0 56 16,3 2 456-16,6 2-120 16,2 4-128-16,-1 1-80 0,-1-2-64 15,3 3-56 1,-1-1-48-1,0 0 24-15,0 1-16 0,1 0 0 16,-1-1 32-16,0 0-40 16,1 1-24-16,1 1 0 0,0-2-16 15,-1 1 8-15,5 1-8 0,-3-1-40 31,-1-3 40-15,-3-1-32-16,-7-1-16 0,2-3 8 0,-5 0-8 16,3-2 64-16,-3 0 56 15,0 0 153-15,0 0 23 0,0 0-48 16,0 0-56-16,0 0-40 31,0 0-80-31,0 0-72 0,0-2-8 16,-6-5-128-1,1-1-80-15,-5 1-272 0,4-3-57 16,-1 1-263-16,-1-3-504 0,5 5-1825 15,-2-2-4672-15</inkml:trace>
  <inkml:trace contextRef="#ctx0" brushRef="#br0" timeOffset="214291">16015 11773 4825 0,'0'0'1672'0,"0"0"-320"0,0 0 353 0,0 0-305 31,0 0-296-31,0 0-96 16,0 0-224-16,-12-6-351 0,6 10-57 16,4 6-64-16,-7 6 8 15,7 6-72-15,-4 4-88 0,1 3 56 31,-3 1 16-31,-2-1-104 0,4-3-24 16,-1-4-8-16,1-1-88 16,1-6 48-16,0-2-48 0,2-1 56 15,-2-5-64-15,2 2 0 16,3-3-16-16,0-2 8 0,0-2 8 31,0 0-8-31,0-2 8 16,0 0-16-16,0 0-40 0,0 0-392 15,0 0-1625-15,-2 0-4584 0</inkml:trace>
  <inkml:trace contextRef="#ctx0" brushRef="#br0" timeOffset="218854">16015 12828 5233 0,'0'0'2216'16,"0"0"-800"0,0 0-111-16,0 0-25 0,0 0 112 0,0 0-256 0,0 0-295 15,0 0-305 1,0 0 16-1,0 0-24-15,0 0-80 0,0 0-96 16,0 0-8-16,0 0 48 16,0 0 32-16,0 0 1 0,0 0-57 15,0 0-144-15,0 0-104 16,0 0-56-1,0 0-64-15,0 0 0 16,0 0-8-16,3 4 8 0,15 2 104 16,0 2-32-16,1 3 16 15,7 6-32-15,0 1 64 0,-2 0 8 16,0 2-40-1,-1-4-80 1,-2-2 80-16,-4-2-32 0,-4-4 24 16,0-2-8-16,-1 0 40 15,-3-4-32-15,-1 2 8 0,0-2-40 16,-4 0-40-16,2 0 0 15,-4 0 0 1,3-2 0 0,-2 2 0-16,-3-2 8 0,1 0-8 15,-1 0 72-15,0 0 8 16,0 0 32-16,0 0 32 0,0 0-152 15,-6-6-192-15,-4-4-568 16,-4-8-1033-16,2 4-2936 16,1 0-3912-1</inkml:trace>
  <inkml:trace contextRef="#ctx0" brushRef="#br0" timeOffset="219491">16207 12712 1504 0,'0'0'4665'0,"0"0"-3025"0,0 0-216 15,0 0 209-15,0 0 191 16,0 0-512-16,0 0-199 31,0 0-177-31,0 0-144 0,0 0-104 16,0 0-88-16,0 0-128 15,0 0-127-15,0 7-225 0,0 5-72 0,-2 3 24 16,-1 2 8-16,-3 3 8 15,1 3 8 1,2-4-16 0,-2 2 0-16,0-3-64 0,0 0 32 15,3 2-40-15,-2-2 0 16,-1 2 0-16,3-2 0 0,-3 2 0 0,4-4 0 15,1 0-8-15,-2-4 8 32,-1 0-8-32,3-1 8 15,0-2-8-15,-5-1 8 0,3 0 0 16,1-1 0-16,1-1-8 15,-4-3 8 1,4 1-8-16,0-4 0 0,0 0-8 0,0 0-144 31,0 0-584-31,0 0-1177 0,0-2-4456 16</inkml:trace>
  <inkml:trace contextRef="#ctx0" brushRef="#br0" timeOffset="229659">15797 13924 7089 0,'0'0'3929'15,"0"0"-3121"-15,3 0-528 16,-3 0 464-16,2 0 200 0,-1 0-271 16,6 8-41-1,4 5-152 1,0 0-104-16,4 4-16 0,-1-2 72 15,6 4-64-15,-6-2 32 0,2 4 64 16,-1-3-88-16,-2 0-96 16,1-4-272-16,-2-2 40 0,-4-2 1 31,3-2-98-31,-6 0 114 15,1-2-57 1,-1-2-8-16,-2 0 0 0,1-1-8 0,-3-1 0 16,-1 0 8-16,0-2-145 15,0 0-207-15,0 0-416 0,0 0-368 31,0-7-784-31,-1-1-4138 0</inkml:trace>
  <inkml:trace contextRef="#ctx0" brushRef="#br0" timeOffset="230220">15926 13830 5497 0,'0'0'2728'15,"0"0"-1399"-15,0 0 167 16,0 0 504-16,0 0-607 16,0 0-249-1,0 91-184-15,0-69-288 16,0-3-280-16,-2 6-16 15,1-1-48-15,-4 0-16 0,0 4-15 16,0 2-81-16,-1 0-64 16,-1-1-80-16,2-2-64 15,1-5 40-15,0-3 16 0,3-6-64 16,-3-5-48-1,4-3 48-15,0-5-704 16,0 0-1433-16,0 0-4296 0</inkml:trace>
  <inkml:trace contextRef="#ctx0" brushRef="#br0" timeOffset="232594">15537 15180 6969 0,'0'0'4249'16,"0"0"-3113"-1,0 0-288-15,0 0 385 0,0 0-73 16,0 0-672-16,0 0-256 16,0 0-232-16,0 0-32 0,1 0-808 15,3 0-1537-15,-3 0-2736 16</inkml:trace>
  <inkml:trace contextRef="#ctx0" brushRef="#br0" timeOffset="235025">18542 9690 7537 0,'0'0'2825'15,"0"0"-1457"-15,0 0 296 0,0 0 81 16,0 0-561-1,0 0-552 1,0 0-280-16,0 0-240 0,0 0-56 0,0 0-48 16,0 0-8-16,0 0-56 15,0 0-192-15,5 8-504 16,1 3-1312-16,-4 2-3722 0</inkml:trace>
  <inkml:trace contextRef="#ctx0" brushRef="#br0" timeOffset="238970">16341 15274 8585 0,'0'0'2729'0,"0"0"-561"15,0 0-311-15,0 0-153 16,-29 14-568-16,16-6-311 16,0 0-233-16,-3 0-152 15,-5 0-32 1,2 1-16-16,-9-4-80 0,-7 1-120 15,-3 0-120-15,-7-4-72 0,2 3-8 16,2-1 8-16,2 0 0 16,9-1 8-16,-1 5-8 0,2 0 0 31,2-1 0-31,1-1 16 15,-2-3 56-15,-1-3-64 0,-1 0 72 16,-6 0-16-16,-3-11-16 16,-1-10-40-16,4 1-8 0,4-1 0 15,5 0 8-15,7 1 64 31,2 4 88-31,2 0-104 16,3 2-40-16,2-2 88 16,1-2-32-16,4-2 8 0,1-2-72 15,-1-5 8-15,4-1-16 0,2 3 40 16,0 3-40-16,0 3-8 31,0 6 0-31,0 3 0 16,8-3 8-16,7 2-56 0,6-4-16 0,6-1 72 15,2-2 0-15,2 1-16 16,4 0 16-16,1 3 0 15,-1 2 8-15,3 2-8 16,-1 2 0 0,0 0-40-1,2 2 40-15,1 0 56 0,-1-2-48 0,-1-1 48 16,1 2-56-16,0-1 64 0,-2 0 32 15,0-1-24-15,-3 2-16 16,-3 1-48 0,4-2 40-16,-7 2 24 15,3 1-56 1,-6 1-8-16,6 1 40 0,-8 1-48 0,4 2-8 15,1 0 8-15,-3 0-48 16,-2 0 56-16,1 0-16 0,-1 4 8 31,-1-1 0-31,1 1 0 16,-4 1 0-16,4-3 8 0,-4 2 40 15,4 0-48-15,-7 2 16 16,2-1-8-16,-2 2-8 16,0 1 8-16,2 0 0 0,-2 0-8 31,0-3 8-31,-3 4 40 15,0-3-48-15,2 0 8 0,-6 0 0 16,6-2 56-16,-4 2-56 16,4 2 40-16,-4 0-40 0,0 0 0 15,2 0 0-15,-1-2-8 16,-3 2 48-1,-1-2-48-15,0 1 8 16,-1-2-8-16,-1-1 0 0,1 0 8 16,-2 2 48-16,-2-2 0 15,2 0 32-15,-4 3 81 16,3-4-49-16,-3 1-112 15,-1 0 80-15,0-2 8 16,3 2-16-16,-3 0 8 16,0 1 32-16,0-1-64 0,0 2-8 15,0-1 40-15,-3 3 40 16,-5 1 40-1,0-1-160-15,-2-3 40 16,-1 3 0-16,1-2 48 16,2 1-96-16,-3-1 48 0,1-2 0 15,2 1-24-15,-3-1-24 16,0 3 0-16,-2-1 0 15,-3 0 48-15,-1 1-48 16,0-1 0 0,2 3-8-16,-3-3 8 15,2 0 0-15,0 0 16 0,-3-1 64 16,1 2-32-16,2-1 88 15,-2-2-136-15,5 0 48 16,-5 2 24-16,5-3-24 0,4 1-40 16,-3 1 56-1,6-1-64-15,-1 0 8 16,-4 0 0-16,3 0 48 0,-3 2-56 15,-1 0-8-15,-2 0 8 16,4 0 8-16,-4 0 56 16,2-2-56-16,1 2-8 15,1-2 48 1,1 2 24-16,-3-2-72 0,4 2 8 15,-1-2 0-15,1 0 0 0,0 1 0 16,-1-4 0-16,0 3 0 16,1 0 40-16,-4-2-32 15,1 2 32 1,1-2 72-16,-1 2 8 15,1 0-16-15,-1 0-56 0,1 1-8 16,-4-2-32-16,3 1-8 16,-1-2 40-16,3 2-48 15,-1-2 8-15,-5 0-8 0,2 0 8 31,-3 0 48-31,-2 0-56 16,-1 0 0 0,-3-2 0-16,-3 3 0 0,1 1 0 0,0-1 0 15,1 1 0-15,2 0 8 16,3-2-8-16,-1 2 0 0,3 0 0 31,-2-2 0-31,0 1 0 16,1-1 0-16,-3 0 0 0,-2-2 0 15,-1 0 0-15,0 2 0 0,-2-2-8 16,0 0 8-16,0 0-8 15,0 0 8-15,3 0-8 16,1 0 8 0,0 0-72-16,-2 0 64 15,-1 0-40-15,0 0 32 0,1 0 8 16,-1-4-64-16,-2-5-40 15,3 1 32-15,2 2 16 0,-1 1 8 16,7 1 8 0,4-1-40-16,1 3-8 15,4-2 40-15,-1 2-24 16,2 0 72-16,4 0-56 15,-1-2 48-15,-1-3-40 16,1-4 40-16,2-1 8 0,0-6-104 0,0 2 112 31,0-4 0-31,0-1-72 16,0 2 64-16,8-1-40 15,1 0 40-15,-1 0 8 0,1 1 0 16,-1 6-8-16,-3-2 8 16,3 5 0-1,-1 1 0-15,4-2-8 16,4 1-40-16,1 3 32 15,6-6-32-15,1 1 48 16,9-3 0-16,-1-2 0 0,6-1 56 16,-5 0-56-16,4 0-8 0,-5 4 8 15,-1 2 0 1,-1 4 0-16,4 0-8 15,-3 4 8-15,1 0 48 16,1 2-48-16,1 0 0 16,-1-2 64-16,0 2-64 0,4 0 0 15,-4 0 0-15,0-2 0 16,2-2 0-16,-3 0 8 15,-2-1 0-15,0 0 0 16,-6 1-8-16,-1 2 0 16,-4 0 0-16,0 0 0 15,0-1 8-15,-2 3-8 0,3-1 0 16,-1-1 0-16,6 0 0 15,-6 0 0 1,0-2 8 0,-1-1 0-16,3 1 0 0,-7 1 32 15,0 1-40-15,0 0 0 0,-4 0-8 16,3 0 8-16,-4 2 0 15,3 2 0-15,0 0 0 0,1 0 0 47,0 0-8-47,0 0 8 16,1 0 0-16,-2 0-8 15,0 0 16-15,1 0-16 0,-1 0 16 16,3 0-8-16,-2 0 0 16,2 0 8-16,-1 0-8 0,3 0 0 0,-4 0 8 15,1 0 0-15,-5 2-8 16,3 0 0-16,-1 0 0 15,-2 0-8-15,1 0 8 0,-1 0 0 16,4 0 0-16,-6 0 0 16,4-2 8-16,-4 2 0 15,-1-2-8 1,0 0 0-16,-2 0 0 0,1 2 0 31,-4-2 0-31,0 0 8 0,0 0 0 0,0 0 0 0,0 0 40 16,0 2 8-16,0-1-56 15,-12 5-8 16,-27 11-848-31,1-4-1961 16,-3 4-5753-16</inkml:trace>
  <inkml:trace contextRef="#ctx0" brushRef="#br0" timeOffset="245150">15567 16888 5641 0,'0'0'2416'16,"0"0"-919"-16,0 0-89 0,0 0 0 15,0 0-256-15,0-2-351 16,0 2-305-16,0-2-224 0,0 0 32 15,0 0 264-15,7-2-280 32,3 2-168-32,-2 0-16 15,6 0 96-15,1 1 48 0,1-3-72 16,3 2-72-16,2-3 0 15,0 1-96-15,2 0 0 0,-1 2 80 16,-4 2-80-16,0-2 0 31,0 0 72-31,-5 2 0 16,-2 0-8-16,-5-2-64 0,-1 2 0 0,-2 0 40 15,1 0-40-15,-4 0 8 16,0 0 72-16,0 0-32 0,0 0 8 16,0 0-8-1,0 0-8-15,0 0-40 31,0 0-8-31,0 0 16 16,0 0-8-16,0 0 64 0,0 0-64 16,0 0-8-16,0 0-8 15,0 0 0-15,0 0 8 0,0 0 0 16,0 0 0-16,0 0 8 15,0 0-8-15,0 0 48 0,0 0 16 16,0 0 40 0,0 0-8-1,0 0 136-15,0 0 41 0,0 0-129 16,-4 0-88-16,-4 0-48 15,5 0-8-15,-3 0 56 16,1 0-56-16,2 0 0 0,1 0-24 16,2 0 16-1,0 0-40-15,0 0-16 0,0 0 8 0,0 0 56 16,0 0-64-16,0 0 64 31,0 0-8-31,-5 0-8 16,5 0 16-16,0 0 0 0,-1 0 0 0,1 0 0 15,-2 0 0-15,-1 0 0 16,3 0 0-16,-5 0 0 0,3 2 0 15,1-2 0 1,-3 0 0 0,1 0 72-16,-5 0-16 15,2 0 56-15,-1 0-56 0,-4 2 16 0,4 0-16 16,-5 0 8-16,-1 0-56 31,-4 0 8-31,1-2-8 0,2 0 0 16,-6 2 0-16,1-2-8 15,0 0 16-15,-2 0-8 16,1 0 40-16,4 0-24 0,-2 0 32 15,7 0 8-15,0 0-56 16,3 0 56 0,1 0-64-16,1-2 8 15,-4 0 0-15,4 0 64 16,-4-2-64-16,2-2 0 0,-3-1 0 15,-6-6 48-15,6-1-48 16,-8-2 0-16,3 0 0 16,1 0 0-16,-1 0 96 0,3 2 16 31,-2-2 0-31,1 0-48 31,1-2-64-31,0 0 64 0,-1-3-64 16,-3 2 56-16,6-1-56 0,-7-5 8 15,4 1 32-15,-1 1-40 16,2-3 56-1,2-3-56-15,0 3 0 0,4-2 40 0,2 2-40 16,4 0-8-16,1 2 0 0,0-2 8 16,0 2-8-16,0 1 16 15,0 4-16-15,0-1 8 0,0 3-8 16,0 0 0-1,0-2 40 1,0 2-32-16,6-2-8 0,4 0 8 16,1-2 0-16,4-1 0 0,4-4 40 15,-3-2-32-15,5-2-8 16,-1-1 64-16,-4-1-72 15,2 2 16 1,-6 2-8-16,1 3-8 16,4 1 0-1,-5 3 8-15,5 2-16 0,0 2-24 0,-4 4 16 16,5 0 8-16,-3 1 0 15,2 2 8-15,1 0-8 0,2-2 8 32,2 2 0-32,-4 2 8 15,6 2-8-15,-6 0-8 16,3 2 8-16,0 1 0 0,3-2 0 15,-1 1 0-15,4-2 8 16,1 0 40-16,-1 2-40 0,2-2-8 16,-6 2 32-1,4 2-24-15,-1 0-16 16,-3 2 16-16,-1 0-8 15,1 0 8-15,-4 0-8 0,2 0 0 16,-1 6 0-16,-3 2 88 16,3 2-80-16,-1 0 40 15,-4 2-40-15,4 4 88 16,-4 0-80-16,-2 4-8 15,3 0-8-15,-3 1 8 0,-1-2 0 32,0 1 0-32,1-1-8 0,-2 0 8 0,-1 2-8 15,-2 1 8 1,3-1-8-16,-4 6-8 15,1 1 8-15,0 0 0 0,0 2 0 16,-5 0 0-16,2-2-8 16,1-2 8-1,-1-1 0-15,-2-2 0 0,1-1 0 0,0 1 0 31,-2 1 0-31,-2-1 0 16,0 7 0-16,0 2 0 0,0 5-8 16,0-1 8-16,0 0 8 15,0 0-8-15,-5-2 0 16,0-4-8-1,-1-4 8-15,1-3-8 32,-5-6 8-32,1 2-8 0,-3-4 0 15,1 2 8-15,0-2 0 0,-2 6 0 16,2 1 0-16,-4 4-48 15,0-1 40 1,1 2-40-16,-4-3 48 0,0-2 0 0,2-2 0 16,-5-2 48-16,5-1-40 15,-6-2-16-15,-1-2-32 0,-1-2 40 0,-2-1 8 16,2-2 40-16,1-3-96 15,5-1 96-15,4-4-96 16,4 0 24 0,2 0-464-16,-2-2-568 15,5-11-2689-15,-3-2-8058 16</inkml:trace>
  <inkml:trace contextRef="#ctx0" brushRef="#br0" timeOffset="246040">16758 16076 9602 0,'0'0'4817'0,"0"0"-2969"16,0 0-136-16,0 0-247 0,0 0-777 16,0 0-352-1,0 0-192-15,-39 85-72 16,39-53-72-16,0-2 0 15,0-2 0-15,5-7-72 0,8-4 56 16,3-7 8 0,0-3-56-16,2-4 16 0,1-1 48 15,-3-2-8-15,2 0 8 16,1 0-8-16,2 0 8 15,-1 0-152-15,-2-5 80 16,-2 3-64 0,-2 0-64-1,-4 0 192-15,-2 2-40 0,-3 0 48 16,-2 0-16-16,-3 0 16 0,0 0 56 15,0 0 312-15,-3 4 0 16,-15 9-240-16,-1 4-16 0,-6 8-56 16,-4 1-40-16,-3 4-8 31,1-2-8-31,-6 0-320 0,-19-12-1096 15,9-7-3065-15,8-9-6570 0</inkml:trace>
  <inkml:trace contextRef="#ctx0" brushRef="#br0" timeOffset="246565">16708 16086 8553 0,'0'0'2913'15,"0"0"-1225"-15,0 0-175 0,0 0-641 0,0 0-488 16,114 9-384-16,-77-9-32 15,-3 0-928-15,5-7-1073 16,0-9-399 0,-10-2 511-16,-2 2 737 15,-7 2 352-15,-11 6 832 0,-2 6 40 16,-7 2 1912-16,0 0 1081 0,0 20-1297 15,0 4-295-15,-7 2 79 16,3 4-176 0,2 0-496-16,-1 0-39 15,3-2-273-15,0-3-384 16,0-3 0-16,0-6-104 15,0-7-48-15,5 0 0 0,3-5 0 16,3-2-8-16,3 0-8 0,1 0 8 31,1-2 0-31,2 0-64 16,-2 0-96-1,-1 0 0-15,-4 0-184 0,0-2-184 0,-4 0 167 16,-1 2 161-16,-6 0 144 16,0 0 64-16,0 0 336 0,0 0 513 31,0 4-265-31,0 7-336 15,-11 6-152-15,-2 3 0 32,0 0 0-32,-5 0-40 0,-3 0-48 15,-5-2-8-15,-29-5-816 0,5-4-2073 16,2-7-6249-16</inkml:trace>
  <inkml:trace contextRef="#ctx0" brushRef="#br0" timeOffset="246746">17016 16065 7137 0,'0'0'4025'31,"0"0"-2481"-31,0 0 49 16,0 0-377-16,0 0-408 15,0 0-520 1,0 0-152-16,131-23-136 0,-97 17-80 0,11-12-984 15,-6 4-1713-15,-5-2-3704 0</inkml:trace>
  <inkml:trace contextRef="#ctx0" brushRef="#br0" timeOffset="247030">17557 15843 6129 0,'0'0'2072'16,"0"0"-367"-16,0 0-65 0,0 0 48 15,0 0-111-15,-47 117-145 16,31-83-504 0,-2 5-112-1,2 4 49-15,-6 6-249 0,2 2-200 0,-4 2-96 16,5-3 96-16,1-6-88 15,2-6-192-15,3-8-72 0,1-8-56 16,6-8 8-16,-1-6-16 16,1-8-440-1,-4-8-1104-15,4-16-3682 16,-2-2-4752-16</inkml:trace>
  <inkml:trace contextRef="#ctx0" brushRef="#br0" timeOffset="247328">17215 15846 1736 0,'0'0'11418'15,"0"0"-9545"-15,0 0-1513 16,0 0-216-16,0 0 184 15,16 59 128 1,-3-38-232-16,4-5-144 0,-2-6-80 0,1-6 0 16,-1-4 0-16,-6 0 8 0,1-2 112 15,-7-12 128-15,1 0 88 16,-4-2 80-16,0 2-40 31,0 0-32-31,0 3-176 16,-15 4-168-16,4 5-80 0,-5 2-432 15,-2 3-976-15,3 16-1633 0,4 2-4248 0</inkml:trace>
  <inkml:trace contextRef="#ctx0" brushRef="#br0" timeOffset="247806">17588 16195 6081 0,'0'0'5681'0,"-4073"0"-4809"16,8146 0-32-16,-4073 0-103 15,0 0-377-15,0 0-240 0,9 111-64 16,-1-106 48 0,4-3-40-16,-6-2-64 0,6 0 80 31,-3-16 40-31,-1-7 88 0,2 0-120 15,-2-3-88-15,0 1 8 16,-1 7 0-16,-3 4 64 0,0 7-72 16,-1 3-96-16,-3 2 96 15,0 2 0-15,0 0 184 16,-3 0 16-1,-12 0-32-15,-4 2-8 0,-1 4-88 16,3 1-56-16,0-3 56 16,9 0-72-16,-1 0-368 0,7 1-1681 15,-3-3-4152-15</inkml:trace>
  <inkml:trace contextRef="#ctx0" brushRef="#br0" timeOffset="250196">15356 16991 6769 0,'0'0'3889'0,"0"0"-3273"0,0 0-216 15,0 0 392-15,0 0-280 0,0 0-336 16,0 0-176-16,0 0-736 0,0 0-1016 16,-2-2-2841-16</inkml:trace>
  <inkml:trace contextRef="#ctx0" brushRef="#br0" timeOffset="252847">12481 12314 5841 0,'0'0'2984'15,"0"0"-1927"-15,0 0-697 0,0 0 376 31,0 0 344-31,0 0-184 16,0 0-56-16,0 0-39 0,0 0-57 16,0 0 48-16,0 0-200 15,0 0-120-15,0 2-184 16,0 8-128-16,0 3-112 0,0 2-40 31,0 4-8-31,0 2-8 16,0 3 0-16,7 3 8 15,-2 3 0-15,-1 0 0 0,-2 2 0 16,1 0 8-16,0 0-8 15,2 2 8 1,2 0-8-16,4 3 0 0,0-1 0 16,1-2-8-16,-1 0 0 15,2-2 0-15,-2-2 8 0,4 2-48 16,-4 0 48-16,0 0 8 15,-3 2 0-15,4 2-8 16,-4 3 0-16,2 1 0 16,-2 1 0-16,3 2 0 15,0-1-8-15,2-2 0 16,-2-2 8-16,1 0 8 0,-1-4-8 15,0-4 0 1,1 0 0-16,-1 1 0 0,-3-3-16 16,3 0 16-1,-1 2 0-15,0 0 0 16,-1 4 0-16,1 4-16 0,-2 0 8 15,0 2 8-15,0 0 0 16,0-2 0-16,-1-2 0 16,-1 0-8-16,2-4 8 0,0 0 0 31,-6-2 0-31,3-2 8 15,1 3-8-15,-1-3 0 0,0 4 0 16,2 0 0-16,-3 0 0 16,1 5 0-16,-2-3-8 15,4 0 8-15,-2 0 8 0,0 0-8 16,1 0 0-1,-1-2-8-15,1-2-8 16,-1 0 8-16,2 0 0 0,1-2-8 16,-3 2 8-16,4 2 0 15,-2 0 8-15,-1-1-8 16,2 1 8-16,0-2-8 15,2-2 8-15,-2 2-24 16,0-2 16-16,2 0 8 16,-2 0 0-16,3 3 0 0,-4-6 0 15,2 3 0-15,-1-2 0 16,-1 0 0-16,1 1-8 15,-5-1 8 1,4 2 0-16,2 0 0 16,-4-1 0-16,2-1 0 0,1 3 0 15,3-1-8-15,0 0 8 16,2 0 0-16,2 0-8 15,-1 2 8-15,-2 0 0 0,2-1-8 32,-1 1 8-17,-2 2 72-15,1-2-72 0,-1 0-8 0,-3-2 8 16,3 2-16-16,1 0 16 15,-4 0 64-15,3 1-64 16,-4-1 0-16,2-1 48 0,-1 1 40 31,2 0-8-31,1-2-32 16,-3 2-48-16,4-2 8 0,-3 3-8 0,1-1 0 15,-2 0 0-15,3 0 0 16,-2 0 8-16,2-2 0 16,3 0-8-16,-4 0 0 15,5-1 0 1,-1-1-8-16,-3-3 8 15,1-1 0 1,1 1 64-16,-2-2-64 0,0 2 8 0,-1-3 24 0,-2-1-32 16,2 0 0-16,-1 1 0 15,-1 0 0 1,4-2 0-16,-1 0 0 15,0 0 0-15,1 0 72 16,1 0-72-16,-2 0-8 16,-1-2 8-16,1 2 48 0,0-1-40 15,-1-2-8-15,1 4 16 0,-3-4-56 31,2 4 104-31,-2-4-64 16,3 4 0-16,-6-2 0 0,3 4 24 16,0-3 24-16,-1 2-40 15,-4-4 0-15,2 0 80 16,0-2-24-16,0-2 0 0,-1-2-64 31,0 0 80-31,1 0-64 16,-1 3-8-16,0 0 40 0,4 4 8 15,-2-2-40-15,1 2 32 16,1-4-48-16,1 2 49 15,-2-4-49-15,-1-1-9 0,1-2 9 16,-2-1 0 0,-1-1 0-16,1 1 0 15,-2 1 9-15,6 1-9 16,-6-1 72-16,3 1-72 0,-1-1 0 15,0 1 0-15,1-1 8 16,-1-1-8-16,2 4 8 16,-2-1 0-16,-1 1 0 15,3 2 0-15,1 1 0 31,2 0-8-31,-2 2 0 16,1-2 8-16,1 2-8 0,-5 0 0 31,3-4 0-31,-2 3 0 0,-2-6 56 0,1 1-56 0,-1-2 0 16,-2 0 8-16,1 0-8 15,-1 0 0-15,3 0 8 0,-4-1-8 16,4 0 0-16,-3 1 8 16,1-2 48-16,-1 1-56 0,-1-1-8 31,4-1 0-31,-2 1 0 15,-1 0 0-15,3 1 8 16,-4-3-8-16,4 2 8 0,0-1 0 16,-2 1 0-16,5 0-8 15,0-1-32-15,-6 1 40 0,3-4 8 31,0 2-8-31,-4-3 0 0,3-1 8 16,-4 0-8-16,0 2 8 16,0-2 0-16,0 0 112 0,0 0-64 15,-10 0-56-15,-8 0-2057 16,-1 0-9593-16</inkml:trace>
  <inkml:trace contextRef="#ctx0" brushRef="#br0" timeOffset="265889">15944 9445 7009 0,'0'0'4713'0,"0"0"-3425"16,0 0 81-16,0 2 271 0,0-2-456 16,0 2-424-16,0-2-400 15,0 0-176-15,0 2-176 16,0 0-8-16,3 2-56 15,3 2 8 1,2 2 40-16,-1 0 8 0,3 4 0 16,-2-3 8-16,1 4 0 0,-1-3-8 15,-3-2 16-15,2-2-16 16,-7-2 0-16,3-2 8 15,-3 0 0 1,2-2 40-16,-2 0 40 16,0 0 121-16,0 0 367 15,0 0-96-15,0 0-432 0,-8-2-48 16,-1-6-1545-16,1 0-6256 0</inkml:trace>
  <inkml:trace contextRef="#ctx0" brushRef="#br0" timeOffset="266769">15855 9353 6953 0,'0'0'5089'0,"0"0"-4041"15,0 0-544-15,0 0 1097 16,0 0-65-16,0 0-592 0,0 0-648 15,0 0-224-15,0 0-72 0,0 0-480 16,0 0-1880-16,3 0-2729 0</inkml:trace>
  <inkml:trace contextRef="#ctx0" brushRef="#br0" timeOffset="267375">15949 9483 3872 0,'0'0'2137'15,"0"0"-1201"1,0 0-160-16,0 0-128 16,0 0 104-16,0 0-183 0,0 0-329 0,-5-17-184 15,5 16-56-15,0-1-8 16,0-6-80-16,0 2-1273 0,0-2-5168 15</inkml:trace>
  <inkml:trace contextRef="#ctx0" brushRef="#br0" timeOffset="267923">15908 9866 3136 0,'0'0'5105'0,"0"0"-3848"0,0 0-777 16,0 0 584-16,0 0 320 16,0 0-584-16,0 0-520 0,0 0-280 31,0 0-32-31,0 0-2448 15,0 6-6522-15</inkml:trace>
  <inkml:trace contextRef="#ctx0" brushRef="#br0" timeOffset="268490">16050 9967 9418 0,'0'0'4256'0,"0"0"-3215"15,0 0-33 1,0 0 528-16,0 0-304 0,0 0-695 31,4 0-481-31,7 9-56 0,3 5-8 16,6 2 0-16,1 0 0 15,-4 0 8-15,1 0 0 0,-2-3 0 0,-4-4-8 16,-4-3 8 0,-5 1 0-16,-1-5 8 15,-2-2-8 1,3 2 0-16,-3-2 56 0,0 0-40 15,0 2-16-15,3 2-737 0,0 7-871 16,-1 2-2809-16,-2-3-4721 16</inkml:trace>
  <inkml:trace contextRef="#ctx0" brushRef="#br0" timeOffset="268930">16196 9990 6361 0,'0'0'2232'0,"0"0"-927"0,0 0 527 16,0 0-328-16,0 0-327 15,0 0-273-15,0 0-456 16,-41-2-40 0,35 11-224-16,1 2-104 15,2 3 40-15,-2 4-24 0,0 5-40 16,0-2 8-16,2-1 64 0,0-1 8 15,1-4-16-15,-1-2-48 16,1-5-56 0,2-2 0-16,-1-4 0 15,1 0 32 1,0-2-48-16,-5 0-536 0,0-8-3313 0,-1-2-7913 15</inkml:trace>
  <inkml:trace contextRef="#ctx0" brushRef="#br0" timeOffset="271323">16661 10867 7825 0,'0'0'1657'15,"0"0"-1081"-15,0 0 1408 16,0 0 129-16,0 0-569 0,0 2-568 15,0 0-344-15,0 1-448 16,0 1-184 0,0 0-216-1,0 3-1568-15,0-3-4970 0</inkml:trace>
  <inkml:trace contextRef="#ctx0" brushRef="#br0" timeOffset="272917">16706 10820 4384 0,'0'0'2233'0,"0"0"-1401"0,0 0 568 16,0 0 409-16,0 0 23 15,0 0-464-15,0 0-399 0,0 0-289 16,0 0-120-16,0 0-152 15,0 0-168 1,0 0 16-16,0 0 48 16,0 0-88-16,0 2-88 0,0-2-112 15,0 2 32-15,0 1-40 16,0-1-8-1,0 6-200-15,0-1-1776 0,0-1-6010 0</inkml:trace>
  <inkml:trace contextRef="#ctx0" brushRef="#br0" timeOffset="276423">16217 12890 5537 0,'0'0'2240'0,"0"0"-672"16,0 0 65-16,0 0 159 0,0 0-287 16,-4-3-345-16,4 3-112 0,-4 0-184 15,2 0-64-15,0 0-264 16,-1 0-311-1,0 5-169 1,0 9-56-16,-2 2-40 0,5 2-16 16,-7-2 48-16,6 0-56 0,-4-4 56 15,3-2 8-15,-3 0-8 0,1-1 0 16,2-2 8-16,-3 1-8 31,5-2 8-31,-5 0 0 16,5-1-8-16,0-1 8 0,-1-2 0 31,1-2-8-31,0 0 0 0,-2 0 8 0,-1 0-145 0,-4 0-1575 15,1 0-6858-15</inkml:trace>
  <inkml:trace contextRef="#ctx0" brushRef="#br0" timeOffset="278976">14387 5635 8937 0,'0'0'3241'0,"0"0"-1937"0,0 0-495 0,0 0 527 15,0 0 80-15,0 0-440 16,0 4-392-16,0-4-279 0,0 2-89 15,0-2-24-15,0 0-88 16,3 0 8 0,2 0 24-16,5 0 256 0,3 0-184 15,1 2 24-15,1-2-24 16,6 2-64-16,0-2-48 15,3 1 64-15,2 1-48 0,-2 0-40 16,2 1 24 0,-4-1-48-16,3 0 64 15,0 0-24 1,3 0-16-16,1-2 72 15,0 2 8-15,3-2-8 0,-1 0-16 0,0 0-40 16,4 0 8-16,2 0-24 0,2 0 8 31,0 0 64-31,1 0-24 16,-1 2-32-16,0 0 8 0,3 2 40 15,-3 0-16 1,-1 1 41-16,3 0-17 0,-3-1-64 0,1 0 16 16,0-2-32-16,1 0 40 31,1 0-40-31,-1-2 56 15,2 2 24-15,-3-2-32 0,3 2 0 32,-3 2 32-32,-1 0 32 15,-1 2-16-15,-1-2-16 0,1 0-40 16,-3 2-16-16,5-4-80 15,-4 2 80-15,2-2-40 0,5-2-48 16,-3 0 8-16,-2 0 64 0,4 0-56 16,-1 0-8-16,-6-4 8 15,2 0 80-15,-6 2-96 16,4-2-8-16,-3 2 0 15,0 0 8 1,2-2 0-16,1 2 0 16,2-4 0-16,1 2 8 0,-1 0-8 0,2-2 0 15,-1 2 0-15,-1 0 0 16,3 0 0-1,-5 1 0-15,3 3-8 16,-7 0 0-16,4 0 0 16,-3 0 8-16,0 0 0 15,-1-1 0-15,3 1 8 0,2 0-8 16,1-2 8-16,-6 0-8 0,-2 2 8 15,-1 0-8-15,-2 0 0 32,-3-2 0-32,-2 2 0 15,-3 0 0-15,1 0 8 0,-3 0-8 16,-2 0 0-16,-2 0 0 15,3 0-8-15,-2 0 8 0,-1 0-16 16,4 0 16-16,-7 0-16 31,1 0 16-31,-2 0-16 16,-4 0 8-16,0 0 0 0,-1 0 0 15,1 0 0-15,-3 0 0 0,0 0-56 16,0 0-56-16,0 0-176 0,0-2-472 16,-3 0-1089-1,-13 0-2152 1</inkml:trace>
  <inkml:trace contextRef="#ctx0" brushRef="#br0" timeOffset="283300">14560 9805 7113 0,'0'0'5073'15,"0"0"-4129"1,0 0-688-16,3 0 681 0,-1 0 223 0,7 0-464 15,3 0 24-15,2 0 248 32,5 0-472-32,1 0-111 0,-1 0-17 0,7 0 32 15,-2-2-112-15,2-5 160 16,2-1-64-16,-3-3-216 15,0 0-64-15,-8 1-32 0,0 2-72 16,-8 1-352 0,-4 3-1480-1,-5 4-3890-15</inkml:trace>
  <inkml:trace contextRef="#ctx0" brushRef="#br0" timeOffset="283856">14569 10696 1816 0,'0'0'7938'15,"0"0"-5698"-15,0 0-1504 0,0 0 32 16,0 0 505-16,0 0 591 0,0 0-648 15,0 0-319-15,143-48-265 16,-103 34-168 0,-1 0-136-16,-1 3-184 15,-7 4-96-15,-5 1-40 16,-7 2 0-1,-3 0 0-15,-9 4 0 16,-2-2-8-16,-5 0-312 16,-7 0-1177-16,-14 2-3752 0</inkml:trace>
  <inkml:trace contextRef="#ctx0" brushRef="#br0" timeOffset="284472">14505 11476 7345 0,'0'0'4137'0,"0"0"-2961"32,0 0-496-32,0 0 33 0,0 0-57 0,0 0 304 15,0 0-256-15,77-30-312 16,-44 30-80-16,-3 0-96 15,1 0-120-15,-4 0-88 0,-2 0 0 16,-3 0 0 0,-4 0-8-1,-10-3-1120-15,-5-6-4153 0</inkml:trace>
  <inkml:trace contextRef="#ctx0" brushRef="#br0" timeOffset="285214">14644 12481 8937 0,'0'0'2993'15,"0"0"-2177"-15,0 0 120 16,0 0 161-16,0 0-169 0,71 0-136 16,-52 0-368-16,0 0-280 15,4 0-72 1,0 0-72-16,-7 0 0 0,-2 0-448 15,-4 0-1648-15,-8 3-5090 16</inkml:trace>
  <inkml:trace contextRef="#ctx0" brushRef="#br0" timeOffset="285845">14642 13527 10058 0,'0'0'3008'0,"0"0"-1983"31,0 0-697-31,0 0-72 16,0 0-168-1,0 0 120-15,0 0 320 0,0 0-272 0,141 0 16 16,-103 0-168-16,1-4-16 0,-8 2-24 16,-1-1-64-16,-10 3 0 31,-4 0-1064-31,-10 0-3537 0</inkml:trace>
  <inkml:trace contextRef="#ctx0" brushRef="#br0" timeOffset="286743">14406 14492 7313 0,'0'0'4249'16,"0"0"-3169"-16,0 0-496 31,0 0 112-31,0 0-63 16,0 0 15-16,63-8 56 0,-35 8-432 31,-2-2-152-31,-2 2-24 15,0 0-48-15,-3 0-40 0,-2 0 0 16,-7 0 80-16,-1 0-88 16,-6 0-1056-16,-5 0-3457 0</inkml:trace>
  <inkml:trace contextRef="#ctx0" brushRef="#br0" timeOffset="287469">14203 15595 6937 0,'0'0'4905'16,"0"0"-3649"-16,0 0-912 15,0 0-232-15,0 0-64 16,0 0 336-16,50-6 321 0,-32 4-281 31,-1-2-8-31,1 2-72 16,-2 0-144-16,-1 2-200 0,7-2 0 15,-5 0-1008-15,-6 2-3025 0</inkml:trace>
  <inkml:trace contextRef="#ctx0" brushRef="#br0" timeOffset="288393">14187 16658 4993 0,'0'0'1560'15,"0"0"-1144"-15,0 0 392 0,0 0 656 31,0 0-399-31,0 0-345 16,0 0-96-16,19 0 216 16,-8 0-176-16,5 0-152 0,2 2 33 0,3-2-217 15,5 0-104-15,-2 0-120 16,2 0 16-16,-3 0-64 15,-7 0 192 1,-5 0 104-16,-3 0 32 16,-1-2-104-16,-7 2-40 15,0 0 8-15,0 0-136 0,0 0-112 16,0 0-448-16,0 11-4321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2:17:13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 3523 4440 0,'0'0'2473'31,"0"0"-217"-31,0 0-79 15,0 0-281-15,0 0-295 0,0 0-145 16,-18 2-208-16,4 10-472 0,-7 13-135 16,-3 11-369-16,-2 9 8 15,0 10 0-15,7 1-136 31,6-6-40-31,6-6-40 0,4-12-64 32,3-8-8-32,0-8 0 15,0-5 0-15,0-7 0 0,0-2-96 16,0-1-488-1,0 1-785-15,3 6-1399 0,7 0-1633 16,1-3-5401-16</inkml:trace>
  <inkml:trace contextRef="#ctx0" brushRef="#br0" timeOffset="235">2046 3944 5457 0,'0'0'2336'16,"0"0"-824"-16,0 0 233 16,0 0-369-16,0 0-584 15,0 0-488-15,0 0-304 16,0 0-280-16,14 21-1264 15,-11-17-4537-15</inkml:trace>
  <inkml:trace contextRef="#ctx0" brushRef="#br0" timeOffset="5179">3174 3437 832 0,'0'0'3240'15,"0"0"-1087"1,-1 0-121-16,-4 0 41 0,3 0-321 0,2 0-384 16,-3 0-263-16,1 0 23 0,2 0-136 15,0 0-176-15,-4 0-144 16,4 2-224-16,-2 12-231 0,0 14-217 15,-1 19-88-15,2 15 88 0,-4 6-8 16,3 4 0 0,2-6-169-1,-3-10 9-15,3-11-24 0,0-9 40 16,0-10 0-16,0-9 16 15,3-2 56-15,4-5-104 0,5-5-56 16,0-3-56-16,4-2-304 16,3 0 96-1,7-11 64 1,0-17 64-16,1-6-48 0,-1-9 112 0,-2-5 88 15,-1-4 95-15,-4-6 33 16,-1-1 24-16,-2 1-112 16,-4 3 88-16,-4 6 56 0,0 7 32 31,-5 8 16-16,0 10 48-15,-3 6-48 0,0 8 136 0,0 2 192 16,0 4-87-16,0 1 79 16,0 3-144-16,0 0-104 0,0 0-16 15,0 0-56-15,0 0-8 31,0 0-8-31,0 9-168 0,0 21-104 32,8 16 192-32,0 14 88 0,1 10 128 0,-5 1 96 15,3-7-120-15,-1-10-32 0,2-16-72 16,2-10-8-16,3-10-40 15,3-7-88 1,-3-8-705-16,3-3-407 0,10-2-616 16,-5-14-1233-1,-2 0-2448-15</inkml:trace>
  <inkml:trace contextRef="#ctx0" brushRef="#br0" timeOffset="5513">3685 3650 5617 0,'0'0'2656'15,"0"0"-335"-15,0 0-265 0,0 0-567 32,0 0-737-32,0 0-416 15,0 0-160-15,0 0-72 0,-118 108-104 16,116-92-72-16,2-4-120 15,0-4-240 1,5 0-80-16,10-4 7 0,6-2 97 0,0-2 0 31,4 0 160-31,-4 0-8 16,-1 0 96-16,-6 0-96 0,-4 0 96 15,-8 4 88-15,-2 2 72 16,0 4 248-16,-7 4 192 16,-12 4-240-16,-4 2-200 0,-9-3-392 15,11-6-1304 1,5-7-2785-16</inkml:trace>
  <inkml:trace contextRef="#ctx0" brushRef="#br0" timeOffset="5976">3832 3722 1592 0,'0'0'3929'0,"0"0"-2025"0,0 0-304 16,0 0-15-16,0 0-449 16,-55 6-592-16,39 18-344 0,4 8-184 15,1 4-8-15,5 0-8 0,4-4 0 31,2-6-64-31,0-5 56 16,2-10-88-16,12-5-40 16,1-4-240-16,1-2-8 0,3-2 48 15,-4-15-88-15,4-10-64 16,-8-1 48-16,1-4 64 0,-4 0 63 31,-5 2 313-31,-3 6 64 16,0 8 489-1,0 6 503-15,0 8 328 0,0 2-200 0,0 0-423 0,0 5-633 16,0 14-128-16,0 5-56 15,8 2 8-15,3-2-297 0,5-4-143 16,-1-5-200 0,4-8-368-1,2-7-720-15,0-4-1105 16,-6-12-2744-16</inkml:trace>
  <inkml:trace contextRef="#ctx0" brushRef="#br0" timeOffset="6346">3987 3471 5105 0,'0'0'1040'0,"0"0"-544"16,0 0 696-16,0 0-80 16,0 132-327-1,0-81-273-15,0-2-224 16,0-4-168-16,0-9-40 15,0-10-72-15,0-8 56 0,0-9 16 16,0-6 32 0,0-3 40-16,0 0-152 0,0-3-56 0,0-16-480 15,3-1-8-15,13-4 104 31,0 4 119-31,2 3 17 16,1 8 80-16,-6 5 64 0,5 4 72 16,-8 0 88-16,-4 8 144 15,-3 10 320-15,-3 6 249 0,0 4 39 16,-4 5-328-1,-11-4-120-15,-3 1-256 16,5-6-48-16,7-9-928 16,6-15-833-16,0 0-2888 0,0-13 666 15</inkml:trace>
  <inkml:trace contextRef="#ctx0" brushRef="#br0" timeOffset="6494">4158 3802 640 0,'0'0'2040'16,"0"0"185"-16,0 0-257 15,0 0-304-15,0 0-231 0,0 0-305 16,26 40-480-16,-23-24-336 15,-3-2-312 1,0 0-184-16,0-3-1752 16,0-7-4682-16</inkml:trace>
  <inkml:trace contextRef="#ctx0" brushRef="#br0" timeOffset="6640">4164 3511 5369 0,'0'0'2616'0,"0"0"-1960"0,0 0-656 15,0 0-176-15,0 0-1048 16,0 0-4393-16</inkml:trace>
  <inkml:trace contextRef="#ctx0" brushRef="#br0" timeOffset="7366">4305 3468 2712 0,'0'0'3009'0,"0"0"-513"16,0 0-447-1,0 0-953-15,0 0-808 16,0 122-56-16,0-52 16 0,0 2-40 15,6-4-56-15,4-12-48 0,-2-13-96 16,3-16 0-16,1-9-8 16,1-12-48-1,0-6-424-15,3 0-224 16,1-24-192-16,0-8-489 15,-3-4-543-15,2 0 456 0,-4 6 872 16,-4 7 592 0,-2 12 392-16,-4 7 640 0,-1 4 224 15,1 0-328 1,1 6-127-16,0 10 263 15,-1 4-216-15,0-2-400 0,-1-2-256 16,6-2-192-16,-7-8-464 16,3-6-1232-16,-3 0-1329 15,0-15-192-15</inkml:trace>
  <inkml:trace contextRef="#ctx0" brushRef="#br0" timeOffset="7496">4465 3594 960 0,'0'0'2888'0,"0"0"-1159"15,0 0-793-15,0 0-464 16,0 0-472-16,0 0-8 0,0 0-424 15,5 13-768 1,-1 2-1065-16</inkml:trace>
  <inkml:trace contextRef="#ctx0" brushRef="#br0" timeOffset="7639">4465 3594 416 0,'35'64'1720'15,"-23"-64"-112"1,4 0-375-16,6 0-289 0,3-6-384 16,4-3-392-16,0 1-72 15,0 3-96-15,-3-1-288 0,1-3-520 16,-3 1-128-16,-4 1 439 15,-9 1-2039-15</inkml:trace>
  <inkml:trace contextRef="#ctx0" brushRef="#br0" timeOffset="7969">4702 3600 640 0,'0'0'2328'16,"0"0"-455"-16,0 0-201 15,0 0-240-15,-40 107-216 32,38-84-407-32,2-5-457 0,0-8-248 15,0-2-104-15,0-8-128 16,5 0-544-16,5 0-185 0,3-16-207 15,1-6-152-15,-1-4-1001 16,2 1 137-16,-4 6 1128 16,-1 4 952-16,-4 7 168 0,-4 8 632 15,-2 0 904 1,3 0-119-16,-3 8-393 15,0 11 224-15,1 1-208 0,3 1-503 16,-1-2-417-16,3-2-272 16,6-4-16-16,-1-3-208 15,7-4-713-15,-5-6-479 16,6 0-160-1,-1 0-345-15,0 0 81 16,-1-14 704-16,3-10 728 0,-2-1-344 0</inkml:trace>
  <inkml:trace contextRef="#ctx0" brushRef="#br0" timeOffset="8163">5004 3571 368 0,'0'0'1352'0,"0"0"168"16,0 0 433-16,0 0 7 0,0 0-224 15,0 0-551-15,0 0-281 16,-40 119-160-16,19-53-144 0,-18 30-16 31,-14 30-104-31,1-5-88 16,4-19-95-16,10-26-97 0,19-36-200 15,5-4-257 1,2-6-1191-16,6-17-2985 0</inkml:trace>
  <inkml:trace contextRef="#ctx0" brushRef="#br0" timeOffset="9897">5616 3429 4080 0,'0'0'2241'15,"0"0"-1393"-15,0 0 720 16,0 0-391-16,0 0-233 15,131-8-328 1,-94 0-320-16,-3 0-168 16,-2 0-112-16,-3 4-16 0,-4 0-680 15,-6 2-992-15,-6 2-617 0,-7 0-728 16,-6 0-119-16</inkml:trace>
  <inkml:trace contextRef="#ctx0" brushRef="#br0" timeOffset="10047">5862 3393 1032 0,'0'0'2480'0,"0"0"-487"0,0 0 23 0,0 0-240 16,0 0-543-16,0 0-457 0,-83 148-208 31,77-93 24-31,-1 1-56 16,3 4-240-16,-1-4-168 0,3-2-48 15,2-2-80-15,0-4-344 16,0 6-1064-1,0-14-1841-15,0-12-5056 0</inkml:trace>
  <inkml:trace contextRef="#ctx0" brushRef="#br0" timeOffset="10591">5923 3796 3200 0,'0'0'1993'0,"0"0"-337"16,0 0-280-16,0 0-416 15,0 0-199 1,0 0-353-16,0 0-208 0,0 0-112 15,118-104 40-15,-115 91-8 16,-3 2 32-16,0 1-16 0,-6-1 16 16,-7 5-40-16,-7 4 8 15,-2 2 80 1,-1 8-88-1,1 16-104-15,-1 8 0 0,8 2 88 0,6 0-32 16,1-3-64-16,8-5 0 16,0-6-56-16,1-6 8 0,15-6-80 15,5-6-256 1,2-2-416-1,4-10-288-15,-1-15-513 16,2-10-327-16,-1-3-185 0,-6 2 625 16,0 4 792-16,-6 9 696 0,-6 10 120 15,-4 5 696-15,-5 8 664 16,0 0 433-16,0 0-25 31,0 14-528-31,-9 4-743 0,0 3-145 16,1 0-280-16,5-6-192 15,3-2 0-15,0-3-8 0,3-5-200 16,9 2 40-16,-3-1 80 15,4-4 8-15,-1 2 32 32,-3 0 48-32,-1-2 0 0,-3 2-16 15,-5 0 16-15,0 4 64 0,0 0-32 16,-21-2-32-16,0 0-1249 0,-1-6-3136 15</inkml:trace>
  <inkml:trace contextRef="#ctx0" brushRef="#br0" timeOffset="10750">6152 3658 2528 0,'0'0'2585'0,"0"0"-689"0,0 0-632 16,0 0-448 0,0 0-503-1,121-28-169 1,-90 22-144-16,3-7-905 0,-6 4-951 0,-11-1-905 15</inkml:trace>
  <inkml:trace contextRef="#ctx0" brushRef="#br0" timeOffset="10937">6312 3519 3952 0,'0'0'2289'0,"0"0"-1201"0,0 0-96 0,0 0 129 16,0 0-225-16,-16 143-344 31,13-98-240-31,0-2-136 15,1-7-104-15,2-6-72 0,0-9-464 16,2-16-1241-16,14-5-1287 16,-2 0-1265-16</inkml:trace>
  <inkml:trace contextRef="#ctx0" brushRef="#br0" timeOffset="11090">6466 3703 1016 0,'0'0'2104'0,"0"0"-375"15,0 0-321-15,0 0-376 0,0 0-552 16,0 0-304-16,0 107-176 16,0-87-496-1,0-6-1216-15,0-6-2569 16</inkml:trace>
  <inkml:trace contextRef="#ctx0" brushRef="#br0" timeOffset="11562">6491 3545 1344 0,'0'0'2640'0,"0"0"-1679"32,0 0-505-32,0 0 24 0,0 0-480 15,0 0-208-15,0 0-2809 16</inkml:trace>
  <inkml:trace contextRef="#ctx0" brushRef="#br0" timeOffset="11892">6582 3762 2472 0,'0'0'1232'31,"0"0"-111"-16,0 0-89-15,0 0-424 0,-23 112-376 0,22-102-104 0,1-8-48 16,0-2 200-16,0 0 16 16,0-19-16-16,9-10-96 0,4-5-64 15,0-4-120 1,0 2-40-1,0 6 32-15,2 7 8 0,-7 10-56 16,3 9-32-16,-1 4 88 16,-2 4 232-16,1 18 48 0,1 4-112 15,9 8-168-15,-4-9-1192 0,1-6-1673 16</inkml:trace>
  <inkml:trace contextRef="#ctx0" brushRef="#br0" timeOffset="12368">6900 3594 1296 0,'0'0'2616'0,"0"0"-455"31,0 0-137-31,0 0-623 0,0 0-593 16,0 0-448-16,0 0-216 15,0 0-80 1,-87 111 16-16,87-84-80 0,0-9-16 0,5-4-80 15,6-9-8-15,2-5-128 32,3 0-208-32,0-5 24 0,-1-18 39 15,-4-4 89-15,-1-3-48 16,-7 0 104-16,0 6 152 15,-3 5 80-15,0 11 520 0,0 8 593 16,0 0-9-16,-6 19-536 16,-1 15-488-1,-1 15-80-15,2 10-8 0,6 9-40 16,-3 6 48-16,-1 2 0 15,4 3 200-15,-1-7 576 16,1-10-288 0,0-10-336-16,0-14-96 0,0-10-40 15,0-9-16-15,0-10 8 16,0-5 0-16,0-4 104 0,-7 0 240 15,-9 0-79-15,-7-13-97 16,-2-6 128-16,0-3 184 16,6-3 112-16,13-5 64 15,6-11-144 1,4-9-440-16,32-17-80 0,35-44-696 15,-8 13-2305-15,-8 9-9529 0</inkml:trace>
  <inkml:trace contextRef="#ctx0" brushRef="#br0" timeOffset="14640">3959 4413 3304 0,'0'0'4337'0,"0"0"-3345"0,0 0-280 15,0 0 97-15,0 0-81 16,0 128 144-16,0-73-288 16,0 1-72-16,0-5-72 15,0-8-88-15,0-11-120 16,0-5-47-1,0-11-185-15,5-6-73 0,-5-6-1055 0,0-4-1200 16,0 0-2817-16</inkml:trace>
  <inkml:trace contextRef="#ctx0" brushRef="#br0" timeOffset="14931">3807 4744 1632 0,'0'0'5625'0,"0"0"-4025"16,0 0-839-16,0 0-89 0,0 0 216 16,0 0-464-16,0 0-72 15,34 111-200-15,-17-90-144 16,-3-2 72-16,-1-1-24 0,1-4 0 15,-1-4-40 1,-1-5 40-16,-6 0 48 16,-1-5 104-16,-3 0-40 0,2 0 64 15,3-8-24-15,11-46-208 16,-1 2-256-16,0-3-2848 15</inkml:trace>
  <inkml:trace contextRef="#ctx0" brushRef="#br0" timeOffset="26041">3192 5400 3472 0,'0'0'2153'16,"0"0"-1001"-16,0 0 424 0,0 0 169 16,0 0-401-16,0 0-496 15,0 0-264 1,0 0-104-1,0 2-192-15,0-2-240 0,11 0-40 16,6 0 72-16,0 0-16 16,6 0-8-16,0 0-8 15,-2-2 24-15,1-4-7 0,-4-2-65 16,-2 2 0-16,-9 1-113 15,-3 2-31 1,-2 1 72-16,-2 2 72 0,0 0 48 16,0 0 16-1,0 0 24 1,0 0 9-16,-2 0-97 15,-9 0-25-15,0 0 17 0,3 0 8 16,-2 2 8 0,0 4 161-16,4 2 223 0,3 4-152 15,-5 4-40-15,4 9-128 16,0 5-16-16,-1 6 16 15,3 4 48-15,0 3-48 16,-1 2-72-16,3 2 104 0,0 2-96 16,0 0-8-1,0-2 0-15,0 0 0 0,0-2-48 0,0-2 56 16,0-3-8-16,0-4 8 15,0-2 0-15,-5-2-8 0,-1-6 8 16,-2-5 64-16,0-4-8 31,-4-6-48-31,1-4 80 0,-3-1-16 31,-3-4-32-31,5-2 88 0,-1 0 88 0,3 0-96 16,3 0 104-16,7 0 40 0,-4-2-72 16,4-2-96-16,0 0-104 31,0-1-96-31,0-2-40 0,0-1 40 15,4-2 40-15,8-2 8 16,-1 2-16-16,2 2 64 0,5 1-48 16,-5-2 40-16,8 1 0 0,-2 4-56 15,-3 0 64 1,2 0-64-1,-5 4 64-15,3 0-8 0,-5 0-8 16,2 0-32-16,0 0-16 16,2 0 0-16,-2 0 56 0,4 4-144 15,-5 2 56-15,1 2 16 0,-2-2-24 31,0-1 32-31,-4-2 64 16,-2 1-40-16,-2-4 48 0,-2 2 0 16,-1-2 104-16,0 0 40 15,0 0 120-15,0 0 256 16,0 0 32-16,0 0-80 0,0 0-248 31,0 0-224-31,0 0-376 0,0 0-1696 16,0 0-4586-16</inkml:trace>
  <inkml:trace contextRef="#ctx0" brushRef="#br0" timeOffset="30229">3483 5876 904 0,'0'0'2512'0,"0"0"-199"15,0 0-329-15,0 0-231 16,-7 2-177-16,6-2-360 16,1 0-272-16,0 2-208 0,0-2-95 15,0 1-185 1,0 1-304-16,0 2-152 15,0 6-8-15,0 5 8 16,0 5 48-16,1 3 96 0,3 5-8 16,2 3-16-1,-3-5-40-15,-3 0-16 0,0-6 0 0,0-4 0 31,0-6-64-31,0-2 128 16,0-4-40-16,0-4 32 16,0 0 48-16,0 0 0 0,0 0 16 15,0-9-184-15,0-14-80 16,0-7-312-1,0-10 184-15,8-4-40 0,9-2-80 16,5-1 48-16,-2 6 128 16,2 7 144-16,-9 7-56 15,5 9-168-15,-10 8 72 0,-2 10-40 16,2 0 8-16,-3 6-97 15,2 18 289-15,1 8 24 16,-3 8 89 0,3 3-25-16,-5-3 16 0,0-6-48 15,0-6 40-15,2-6-88 16,-2-6-8-16,1-2-457 0,-4-4-1271 15,0-4-4633-15</inkml:trace>
  <inkml:trace contextRef="#ctx0" brushRef="#br0" timeOffset="32973">3730 5793 520 0,'0'0'888'0,"0"0"328"16,0 0 256-16,0 0 161 15,0 0-153-15,-5 0-120 16,3 0 89-16,-1 0-137 0,2 0-200 16,-1 0-296-16,0 0-240 31,-1 0-392-31,3 0-7 0,0 0-49 15,0 0-72-15,0 0-56 0,0 0-8 16,0 0-104-16,0 0-88 16,7 0-33-16,10 0 161 0,6 0 56 31,1 0 16-31,4-2 0 15,-1-6 64-15,-4-2 8 0,-1-2-64 16,1 4 16-16,-5 1 32 16,-2-2-48-16,-8 5-8 0,-2 2 0 15,-1 2 0-15,-5 0-88 16,0 0-32-1,0 0-216-15,0 0-416 16,-13 0-1696-16,-3 0-4674 0</inkml:trace>
  <inkml:trace contextRef="#ctx0" brushRef="#br0" timeOffset="33317">3838 5639 2528 0,'0'0'2153'0,"0"0"-601"0,0 0 32 0,0 0-336 0,0 0-671 16,0 0-241-16,0 0 48 15,-3 126-16-15,3-66-72 0,0 2-160 0,0 0 224 16,0-3 176 0,0-9-176-1,0-12 48 1,0-8-16-16,5-11-40 0,1-8-128 15,2-7-16-15,2-4 25 0,6 0 111 16,3-13 136-16,11-18-248 0,12-27-232 16,-7 4-1569-1,-4 10-3488-15</inkml:trace>
  <inkml:trace contextRef="#ctx0" brushRef="#br0" timeOffset="35410">4053 5763 1344 0,'0'0'2384'0,"0"0"-567"16,0 0-297-16,0 0-144 0,0 0-632 15,0 54-47-15,0-20-193 16,0 2-208-16,0 2-112 0,0-3-72 16,0-8-104-16,2-4 0 31,2-7 80-31,4-6-72 15,-4-6 40-15,1-2-48 0,1-2-8 0,2 0 0 16,2 0 0-16,3-6 0 16,0-13 144-16,1-2-16 0,-1-5-40 15,-2-4-80 1,-3-2-8-1,2-2 16-15,-8 2 48 16,1 2-64 0,-3 3 0-16,0 3 8 0,0 6 0 0,0 6 88 0,0 2-96 15,0 4 80-15,0 3-80 16,0 3 72-1,0 0 96-15,0 0 24 16,0 19-104-16,0 9 56 16,0 10 32-16,0 7 16 15,0 0-24 1,0 0-160-16,2-9 0 0,4-6 0 0,-1-11-8 0,5-6 0 31,-1-11-176-31,14-2-424 16,-2-17-984-16,-3-2-3545 0</inkml:trace>
  <inkml:trace contextRef="#ctx0" brushRef="#br0" timeOffset="48000">4294 5795 1640 0,'0'0'4057'0,"-2"2"-2241"0,2 0-384 15,0 0-159 1,0 0-289 0,0 1-552-16,13-1 72 0,6-2-168 15,7 0 32-15,0 0-168 0,1 0-72 16,-1-5-32-16,-2-7-32 15,-1 1-64-15,-4-2-424 0,-7 1-104 32,-4 3-144-32,-7 0 168 15,-1-1 272-15,0 2 224 0,0 1 8 16,-1 2 144-16,-11 3 200 15,4 2 40-15,-3 0 40 16,-3 2 24-16,1 20-248 0,-2 10-200 31,1 6 0-31,2 1 0 16,7-3 0-16,5-10 56 15,0-7-56-15,0-4-104 0,0-9-64 16,12-2-376-16,4-4-168 16,2 0-40-16,6-6-336 0,2-9-393 15,-4 2 257 1,1 0 584-16,-4 7 536 15,-3 6 104-15,-3 0 16 32,-3 0 584-32,-10 15 736 0,0 0-304 0,0 0 113 0,0-2-17 15,0-5-120-15,0-1-432 0,0-5-232 16,0-2-344-1,0 0-88-15,0-6-680 16,0-14-672-16,0-8-601 0,0-6 49 16,0-4 608-16,0-1 79 15,2 3 665-15,1 2 640 16,0 8 728-1,-3 4 465-15,0 6 271 16,0 6 32-16,0 3-247 0,0 5-345 16,0 2-320-16,0 0-320 15,3 0-264-15,2 0-112 16,2 0-8-16,1 13 120 0,3 5-8 15,0 6 16-15,-3 8 120 32,-3 0-24-32,2 0-32 0,-4-6 16 15,2-7-88-15,1-8-40 16,1-7-200-16,4-2-168 15,0-2 88-15,4 0-40 0,3-6-16 16,-1-5-152-16,1-6 23 16,-2 2 81-1,-3 2 80-15,-1 3 112 0,-6 4 136 16,-3 6 16-16,2 0-120 15,-3 2 200-15,6 14 456 32,0 6-40-32,2-1-280 0,2-2-16 0,0-2-32 15,-1-8-80 1,-3-3-8-16,3-4-48 0,-2-2 48 0,5 0-8 15,-1-6 0-15,2-7-200 16,2-6-112-16,6 2 112 16,-2 0 184-1,-2 4-24-15,1 0 48 16,-3 3 0-16,-7 2-16 15,-5 0 16-15,-3 2 104 0,-2-2 432 16,0-2 112-16,-7-2-263 31,-11 0-153-31,-4-1-72 16,-1 4-152-16,-6 5 80 0,5 4 448 15,-2 0 8-15,3 10 280 0,6 14-104 16,4 4-168-16,3 6-264 16,10 0-16-16,0 2-216 15,10-4-48-15,11-4-8 0,8-7-8 16,0-7 0-16,5-6 8 31,-4-8-328-31,12-4-720 0,-9-14-696 16,-7-3-3281-16</inkml:trace>
  <inkml:trace contextRef="#ctx0" brushRef="#br0" timeOffset="48179">5374 5914 6729 0,'0'0'2673'15,"0"0"-1825"-15,0 0-608 16,0 0-232 0,0 0-8-16,0 0-1593 15,0 0-4392-15</inkml:trace>
  <inkml:trace contextRef="#ctx0" brushRef="#br0" timeOffset="48725">4369 5815 224 0,'0'0'1312'0,"0"0"-288"16,0 0 296-16,0 0-167 0,0 0-185 31,0-2-88-31,0 2-136 15,0 0-96-15,0 14 112 0,0 6 145 16,0 5-337-16,-3 0-312 16,2-1-168-16,-1 4-88 15,2-5-968-15,-5-6-3137 0</inkml:trace>
  <inkml:trace contextRef="#ctx0" brushRef="#br0" timeOffset="49936">5626 5601 5881 0,'0'0'2384'0,"0"0"-1344"15,0 0-71-15,-18 126 287 0,12-68-248 32,2-1-384-32,4-10-304 15,0-6-120-15,0-11-200 0,17-12-80 16,4-9-184-16,0-9-376 15,14-7-528-15,-7-20-728 16,-3-3-2857-16</inkml:trace>
  <inkml:trace contextRef="#ctx0" brushRef="#br0" timeOffset="50705">5808 5611 6905 0,'0'0'2400'16,"0"0"-1367"-1,0 0-177-15,0 0 56 0,0 0-272 0,0 0-320 0,136-74-208 16,-96 53-112-16,1-1 0 16,-11 3-304-16,-5 0-352 15,-8 4-200 1,-5 0 80-16,-12 5 264 15,0 1 392 1,0-2 80-16,-12 3 32 31,-5 2 16-31,-1 1 96 16,5 3 432-16,2-1 40 15,3 3 296-15,3 0-160 0,5 0-168 16,0 0-120-16,0 0-264 31,0 8-160-31,0 4-8 0,0 5 8 16,0-4 8-16,0 2-8 15,0-4-200-15,0-1-432 16,0-4-312-16,0-3-160 0,0-1-168 16,0 0 135-16,0 0 457 15,0 2 320 1,0 5-160-16,-12 8 408 0,6 13 112 15,-4 8 184-15,4 14 384 16,-1 5 120-16,3 6-48 16,0 2-39-16,-1-5 119 0,1-9-152 15,0-8 152-15,0-13-304 16,-1-10-136-16,3-10-128 15,2-6-16-15,-3-4-48 0,3 0 40 0,-5 0-128 16,2-22-288-16,-2-8-528 16,5-10 232-16,0-11 264 0,0-1 176 15,18 2 136-15,4 2 8 16,3 8 64-16,-1 4 104 0,-2 10 48 15,-2 6-48-15,-7 10-16 32,-5 4-48-32,-5 4-8 0,3 2-96 15,-6 0 72-15,4 4 72 16,0 11 360-16,0 10-144 0,1 7 104 15,1 4-16-15,-3 2-80 16,2 2-199-16,-5-4-57 31,0-4-48-31,0-2-64 0,0-5-120 16,0-6-617-16,0 2-767 15,0-7-1193-15,0-6-3240 0</inkml:trace>
  <inkml:trace contextRef="#ctx0" brushRef="#br0" timeOffset="51586">6013 5842 3952 0,'0'0'2217'0,"0"0"-1249"16,0 0 632-16,0 0-231 15,0 0-385 1,0 0-520-16,0 0-240 31,54-2-80-31,-43 2-72 0,-9 0-72 0,1 0-152 0,-3 6-416 16,0 3-152-16,0 1-264 0,-11 1-281 15,-2-4 225-15,1-1 408 16,3-2 448-16,4-2 184 15,2-2 112 1,3 0 240 0,0 0-160-16,0 0-136 0,0 0-56 0,0 0 8 31,0 0 0-31,0 0 0 15,0 0-8-15,0 0 0 16,0 0-48-16,0 0-32 0,0 2 80 16,0 1 112-16,0-3 304 15,0 0 80-15,0 0-240 16,0 0-248-16,0 0 48 0,0 0 120 15,0 0-64-15,0 0-16 32,0 6-40-32,0 5 24 0,-10 12 288 0,-13 3-159 15,-1 4-81-15,3 0-120 31,2-9 80-31,4-6-24 0,9-7 272 0,1-6 240 0,5-2-80 16,0 0-200-16,0 0-296 16,6-10-48-16,14-8 48 15,2-7 0 1,11-5-304-16,-1-4-56 0,0 2-320 15,-1 0-473 1,-5 6-231-16,-7 7-152 0,-6 2 7 0,-7 3 1001 16,-1 5 528-16,2-6 921 15,-1 2 159 1,6-4-112-16,0-1-160 31,5 2-216-31,2 1-88 16,2 4-104-16,-2 3-103 0,1 6 31 15,-9 2-256-15,-1 0-64 16,-5 4 224-16,-5 16 328 0,0 6 8 15,-7 9-304-15,-12 1-264 16,-7-1-616-16,5-6-816 16,2-10-65-16,6-10-223 0,1-9-985 15,3 0 465 1,2-11 2224-16,1-4 16 0,1 2 1344 0,5 3 272 31,0 8 185-31,0 2-657 16,3 0-224-16,10 0 289 0,5 0-345 15,1 0-192-15,4 8-352 0,-1-1-144 16,-2-3-72-1,-1-4-104-15,4 0-888 0,-7-9-1113 16,-2-7-2632 0</inkml:trace>
  <inkml:trace contextRef="#ctx0" brushRef="#br0" timeOffset="52060">6353 5637 3728 0,'0'0'3209'0,"0"0"-1257"16,0 0-639-16,0 0-505 0,0 0-344 15,0 0 224-15,-15 130-232 16,12-98-240-16,3-6-112 15,-3-7-104-15,3-10 0 0,0-7-360 16,0-2-408-16,0-6-272 16,0-22 88-1,11-8 79-15,5-8-127 16,0-2 440-16,2 4 424 15,-4 10 136-15,3 8 248 0,-6 9 264 16,-3 12 40-16,2 3-168 16,-2 0 33-16,-3 18 23 0,-2 10-128 31,-3 8 0-31,0 2-264 15,0 0-48-15,-16-4-464 16,0-6-569-16,-2-10-719 0,5-10-40 16,3-8 207-16,7 0 17 0,0-6 376 15,3-3 1192-15,0-2 440 16,0 9 464-1,0 2-96-15,0 0 368 16,0 11 649-16,0 12-177 16,0 3-464-16,0 2-319 0,0 1-273 15,3-9-320-15,-1-5-216 16,2-9-56-16,1-6-672 15,3 0-1249-15,2-17 65 16,-7-6-673 0</inkml:trace>
  <inkml:trace contextRef="#ctx0" brushRef="#br0" timeOffset="52166">6464 5835 968 0,'0'0'1816'0,"0"0"-96"15,0 0-199 1,0 0-353-16,0 0-632 16,0 0-272-16,0 0-264 15,0 0-176-15,0 0-1200 0,105 26-1321 16</inkml:trace>
  <inkml:trace contextRef="#ctx0" brushRef="#br0" timeOffset="52633">6634 5552 3776 0,'0'0'1481'0,"0"0"-73"0,0 0 24 16,0 0-408-16,1 109-311 0,-1-73-257 16,-1 2-272-1,-7-4-24-15,1-4-104 16,5-8-56-16,-2-8-184 15,4-7-256-15,0-7-329 16,0 0-327-16,0-2 144 0,0-15 736 16,6-7 200-16,5 1 16 15,1 0 24 1,-3 3-16-16,-1 10 144 0,-1 4 280 15,-1 6 40-15,1 0 24 16,-2 16 417-16,-2 8-137 0,0 2-264 31,0 4-224-31,-3-5-120 0,2-4-160 16,-2-6-8-16,3-9-408 15,0-6-888-15,2 0-393 32,2-10 513-32,1-13 8 0,0-1-625 15,0 0 1057 1,2 5 736-16,-2 2 112 0,0 9 712 15,-5 4 385-15,2 4-217 0,-2 0-264 16,-1 0-80-16,-1 4-8 16,3 14-88-16,-4 4-552 0,0 16 0 15,0-6-1480-15,-7-2-2753 0</inkml:trace>
  <inkml:trace contextRef="#ctx0" brushRef="#br0" timeOffset="53231">6693 5868 1296 0,'0'0'2040'16,"0"0"-744"0,0 0-15-16,0 0-241 0,0 0-392 0,0 0-48 15,-3 19-112-15,3-13-160 16,0-4-328-16,0-2-8 0,3 0-232 0,9-15 40 31,4-14-432-31,-2-9-560 16,2-4-1001-1,2-6 321-15,-2 0 184 0,-3 4 1128 0,0 8 560 16,-1 10 1072-16,-6 9 440 15,0 11 144-15,-6 6-383 0,0 0-369 16,0 12 16-16,0 12 232 31,0 3-447-31,0 1-313 0,0-4-216 31,5-8-176-31,2-8-112 0,4-4-176 0,-3-4-329 0,0 0 137 16,4 0 304-16,2-9 168 16,-4 4 0-16,1 1 8 31,-1 4-56-31,1 0 56 0,0 8 144 15,-1 16 296-15,0 4 17 16,-7 6-1-16,2 4-120 0,-5-3-104 16,0-1-224-16,0-9 112 0,0-5-120 15,0-7-48 1,-5-7-552-1,-8-6-529-15,-3 0-103 0,0-17-80 16,-2-9 392-16,5 1 560 16,2 1 360-16,4 5 600 0,6 9 560 15,1 7-120-15,0 3-624 16,11 0-128-1,5 0-72-15,4 0-96 16,2 1-120-16,-7 7-1064 0,-4-4-3521 16</inkml:trace>
  <inkml:trace contextRef="#ctx0" brushRef="#br0" timeOffset="53525">7299 5445 3288 0,'0'0'1977'0,"0"0"-337"32,0 0-112-32,0 0 1 0,0 0-337 15,76 130-72-15,-76-78-288 16,0 6-272-16,-7 8-288 0,-20 6-272 15,-31 32-712-15,8-19-1592 0,-7-11-6410 16</inkml:trace>
  <inkml:trace contextRef="#ctx0" brushRef="#br0" timeOffset="64793">11312 6429 1320 0,'-11'6'2016'16,"-1"2"-487"-16,-5-1-321 0,-3 4 120 15,-1-3-112-15,2 0 241 32,-5 0-713-32,-4 0 136 15,-6-2-320-15,-4 2-96 0,-9-2-32 16,-7 0-136-16,-4-2-160 15,-5 0 96-15,-3-4-88 16,-3 0-63-16,-1 0-25 0,2-10-56 16,-1-6-8-1,1-6-89 1,-1-2 97-16,4-4-48 0,-3-4 48 0,4-5 0 15,-1-3 0-15,-3-1-64 16,0-8-8-16,-1 2 32 16,1-6 32-16,4 1 16 15,2-2-8 1,4-2 0-16,5-4-8 15,3-4-16-15,3-7-24 0,6-3 40 0,11-7-72 16,-4 0-16-16,8-2 32 16,5 1 48-16,0 0 16 15,3 2-8 1,4-1 8-16,2-1-8 15,12-16-32-15,0-18-88 0,30-23 112 32,16-3-80-32,16 9 88 0,-6 27 8 0,-4 31-56 15,-2 11 40-15,3 11-24 16,18-9-48-1,34-6 24-15,0 5 64 16,7 17-48-16,-4 16 48 0,-13 18 0 16,13 4 0-16,-3 6 0 15,2 2 8-15,-2 0 48 16,-3 7-48-16,-1 2-8 0,4 3 8 31,-8 2 0-31,2 2 0 16,-4 4 0-16,-1 5-8 0,-4 7-8 0,-3 4-32 15,-4 7 40-15,-12 4 8 16,-7-1 0-1,-7 2 104-15,-13 0-104 0,-4 0 32 16,-5 5 32 0,-4 5-16-16,-3 6 48 15,1 8 16-15,-2 9-112 0,-3 4 112 16,-1 5-112-16,-2-1 56 0,-3-3-56 15,-1-1 64 1,0-6-16-16,-6 4-48 16,-3-6 8-16,0 4 32 15,-6-4 8-15,-2-4-48 16,0-5-8-16,0-3 0 0,-12-9 56 15,-4-6-32-15,-2-4-24 32,-1-1 72-32,-10-4-64 0,-2 3 65 15,-3 1-73-15,-3 0 56 16,-3 2-40-16,-2-1 24 0,-8-2 8 15,-3 0-8-15,-10 1-40 16,-9-4 32-16,-3 1-8 16,-3-1 8-16,-4 1-24 0,7 2-8 31,3-4-80-31,10 0 80 15,11-4 8-15,7-6 48 0,13-6-56 16,7-7 0-16,8-6 0 16,8-5-176-16,-8-6-489 15,5-9-1151-15,-4-16-5954 0</inkml:trace>
  <inkml:trace contextRef="#ctx0" brushRef="#br0" timeOffset="66482">13684 6022 680 0,'0'0'1536'16,"0"0"-448"-1,0 0-216-15,0 0 249 16,0 0-41-16,0 0-264 16,0 0-344-16,-72 90-8 0,56-78 136 15,-4 0 137-15,-2-3-209 16,-9-2-32-16,-3 1-8 0,-6-2-8 31,-6 0-168-31,-2 3-8 16,1-2-24-16,-8 1 104 15,4 3-72-15,-6-2 88 0,4 1-64 16,-2 1-112-16,-3-3-15 15,0-4-113-15,-2-4-16 16,-5 0 24-16,-3 0-56 16,-4-15-48-16,-6-1-168 15,-3-4 112-15,-1-1 48 16,5-4-64-16,2 1 72 0,7-4-8 0,7-4-96 15,3-2 96-15,6-6 0 16,9-3-48 0,1-4 40-16,1-4-65 15,6-7-71-15,-1-6 72 16,1-8 8-16,2-5-136 15,-2-4-80-15,6-6 88 0,-2-1 24 16,7-2 96-16,3-3-48 0,8 1 0 31,10 0-24-15,3 2 24-16,0-1 120 0,22 7-8 15,17 2-40-15,3 4 48 0,11 4 0 16,1 4-96-16,4 5 104 16,6 3-48-16,1 2 40 0,6 6 8 31,5 0 0-31,5 5-64 15,1 6 40-15,-4 5 24 16,1 6 0-16,-5 5 0 0,2 5 56 16,-2 8-48-16,-3 8-16 15,4 6-48-15,-4 0 56 0,1 6 0 16,7 14 8-1,-1 2 0-15,1 4 80 16,-3-1-80-16,5-4 48 16,-9 1-40-16,-4-1-8 0,-2 0-8 15,-9 2 8-15,-4 5 144 16,-6 0 24-16,-2 6 72 15,-3 4-32-15,-3 2-40 16,-5 4-24-16,0 1-56 16,-3 2-8-1,-2 0 64-15,-2-1-80 0,-4-3 56 0,-4 0-112 16,-1-1 144-16,-5 1 25 15,-2 0-65 1,0 4 80-16,-4 2-24 16,-1 6-48-16,-1-1-56 15,0 4 16 1,1-2-40-16,-4-2-40 0,3 1 0 0,0-5-8 15,0-4 8-15,-4-3 72 0,-1-2-80 32,0 1 48-32,0-2-40 15,0 4 0-15,0 2 8 16,-6 3 72-16,-6 1-72 0,1 0 32 15,-7-2-40-15,-1-6 40 16,-4-2-40-16,-4-3 72 0,-1-3 16 47,-2 0-88-47,-6-2 64 0,1 2-72 15,4-2-8-15,0 2 8 16,-1-4 0 0,6-2 0-16,2-2 72 0,1-2 80 0,1-4-24 15,-1-4-40-15,4 0-80 0,-4-4 120 16,1-2-112-16,-3-2 40 15,3-2-56-15,-7-3-288 0,-21-3-536 16,6 0-681-16,-1-15-2663 0</inkml:trace>
  <inkml:trace contextRef="#ctx0" brushRef="#br0" timeOffset="70009">9936 4827 5369 0,'0'0'2680'0,"0"0"-1271"31,0 0 191-31,0 0-192 0,0 0-656 16,0 38-688-16,0 2 40 15,0 6-104-15,0 4 96 16,11-2-88-16,4-8-8 0,4-8-8 0,1-8-48 15,-1-9 48 1,-1-9-136 0,-4-6 96-16,3 0 48 0,-1-13 8 15,3-15 96-15,-3-14-104 0,2-10 0 16,-3-6-200-1,-1-2-112-15,-7 4 8 0,-3 11 104 0,-2 11 192 32,-2 17 8-32,0 10 24 15,0 7 280-15,0 5 8 0,0 20-312 16,0 9 0-16,-2 3 56 15,2-1-56-15,0-8-120 0,0-6-208 32,2-10-344-32,9-6 240 15,2-6 16-15,2 0 56 16,-2-4-24-16,0-14 72 0,-2 0 56 15,-3 0 40-15,0 6 104 16,-6 6 112-16,-2 6 88 0,0 0 496 16,0 8-32-16,-2 11-360 31,-9 4 0-31,4-1 88 0,4-6-104 15,3-2-176-15,0-8-56 16,0 0-16-16,0-4 0 16,10 0 72-16,-2 0 8 0,-2 1 0 0,-1-3 0 15,0 3 48 1,-5 3-16-1,0 4-32-15,0 5-16 0,-13 0-96 16,-5 0-408-16,2-6-280 16,5-5-249-16,6-4 153 15,5 0 8-15,0-9 184 0,16-8 336 0,4-2 224 31,7-2 136-15,-1 1 104-16,1 0 296 0,-1 0 72 0,-7 2 144 16,-1 2-72-16,-5 1-120 15,-2 4 40-15,-6 1-55 16,-3 1-49-16,-2 4 8 0,0-1-80 31,-7 4-160-15,-10 2-128-16,-4 0-120 0,-2 13-208 0,-3 12 152 15,7 3 176-15,8 0 304 16,6-4-40-16,5-6-256 0,0-2-16 15,8-6 0-15,6-6-56 32,6-2 64-32,-1-2 48 15,2-2-48-15,0-14-32 0,0-8-296 16,0-2-192-16,-2-4-353 15,-6 2 113-15,2 1 456 0,-5 8 288 16,-2 6 16-16,-5 7 40 31,2 6 144-31,0 0 48 0,1 2-24 16,-1 19 456-1,0 1-143-15,-4 4-265 0,1-2 24 0,-2-4-112 16,0-6-88-16,0-6 64 0,0-6 328 16,0-2 392-1,0 0 88-15,0-5-256 16,0-14-440-1,0-7-112-15,0-4-136 0,3-4-8 16,8 0 0 0,2 6-160-16,4 16-800 0,-8 5-1352 0,-2 7-3249 0</inkml:trace>
  <inkml:trace contextRef="#ctx0" brushRef="#br0" timeOffset="70630">10009 5514 3576 0,'0'0'3249'15,"0"0"-1657"-15,0 0-672 16,0 0 177-16,3 61-1 0,-1-24-392 16,1 6-352-16,2-3-176 31,0-4-72-16,-1-6-104-15,3-8 0 0,-2-6-488 0,-2-7-256 16,2-7-344-16,-5-2-1033 16,0-11-87-16,0-8-2345 0</inkml:trace>
  <inkml:trace contextRef="#ctx0" brushRef="#br0" timeOffset="70811">10078 5478 880 0,'0'0'4097'16,"0"0"-2305"-16,0 0 8 15,0 0-63-15,0 0-433 0,0 0-712 16,0 0-464-1,0 0-128-15,20-18-8 16,-9 18 0-16,0 0-280 16,1 4-352-16,-9 12-624 0,0 5-505 15,-3 15-743-15,-11-4-673 16,-7-2 625-16</inkml:trace>
  <inkml:trace contextRef="#ctx0" brushRef="#br0" timeOffset="71083">10044 5646 1408 0,'0'0'2192'0,"0"0"-767"0,0 0-281 15,0 0-256 1,0 0-280-16,0 0-120 0,0 0-152 0,42-51-176 15,-30 49-72-15,-6 2-88 32,-3 2-176-32,-3 21 176 15,0 9-112-15,-3 7-536 0,-15-3-72 16,2-4 512-16,3-9 208 15,7-12 576-15,1-5 40 0,5-4-248 16,0-2-208-16,0 0 16 31,0 0-96-31,10-2 104 0,4-8-48 16,2-1-136-16,7-6-40 0,-5 4-1040 15,-5 2-1600-15</inkml:trace>
  <inkml:trace contextRef="#ctx0" brushRef="#br0" timeOffset="71539">10188 5655 4304 0,'0'0'2153'15,"0"0"-1521"-15,0 0 328 0,0 0-232 16,0 0-320 0,0 0-256-16,44 44-23 15,-33-44 7-15,2 0-136 0,-2 0-120 16,-3 0-841-16,4-6-623 15,-3-4-632-15,-2 0-649 16</inkml:trace>
  <inkml:trace contextRef="#ctx0" brushRef="#br0" timeOffset="71721">10188 5655 120 0,'115'-48'1264'0,"-122"44"-232"15,2 0 88-15,-1 0 273 16,1 2-177-16,0 0-16 16,2 2-64-1,-2 0-215-15,-1 0-41 16,-1 0-80-1,-2 12-336-15,-3 8-392 0,-1 5-72 0,0 7-64 16,2-1-608-16,0 4-1193 16,4-12-1095-16,3-9-3017 0</inkml:trace>
  <inkml:trace contextRef="#ctx0" brushRef="#br0" timeOffset="71983">10327 5524 3264 0,'0'0'2577'0,"0"0"-1329"16,0 0 24-16,0 0-127 15,0 0 127-15,6 115-448 0,-2-55-296 16,-4 4-296-1,1 0-40-15,-1 0-64 16,2-8-128-16,3-9-40 16,-2-11-288-16,-1-12-128 0,1-14-576 15,-2-10-913 1,-1 0-2175-16</inkml:trace>
  <inkml:trace contextRef="#ctx0" brushRef="#br0" timeOffset="72208">10325 5537 3088 0,'0'0'2129'0,"0"0"-921"0,0 0 56 16,0 0-96-16,0 0-343 15,0 0-153-15,0 0-272 0,0 0-64 16,0 0 48-16,89 24-104 15,-89-3 32-15,0 8-160 16,-8 1-152-16,-6 0-1136 0,1-6-1505 16,1-7-607-1,9-8-1089-15</inkml:trace>
  <inkml:trace contextRef="#ctx0" brushRef="#br0" timeOffset="72843">10463 5631 1168 0,'0'0'1536'16,"0"0"-64"-16,0 0-311 31,0 0-65-31,0 0 128 15,0 0-296-15,0 0-31 16,71-60-137-16,-71 56-112 0,0-2-336 16,0-1-160-16,-2 3-72 15,-9 2-80-15,-1 2-160 16,1 0 56-1,-2 0 96-15,2 8 8 0,0 9 32 0,4 1 200 0,2 2-184 16,5 2-32-16,0-5-16 16,0 2 0-16,5-8-64 15,6-2 0-15,1-5-40 0,1-4-272 31,4 0-152-31,-5-2-312 16,-1-18-249-16,-1-3 73 0,-4-4-152 16,-3-3 384-16,-3 2 608 15,0 4 176-15,0 7 456 16,0 9 488-16,0 8 456 0,0 0-496 31,0 15-712-31,0 8 9 16,0 5-129-1,0 1-64-15,0-7 88 0,0-7-96 0,0-6-241 0,4-9-471 16,7 0-320-1,2-5 360-15,3-12-216 0,-1-4-408 16,1 0-241 0,1-1 225-16,-5 1 576 15,-1 4 712-15,-3 2 24 16,-1 6 736-16,-3 1 456 0,-4 1 280 15,0 5 57-15,0 2-801 16,-4 0-248-16,-3 4-200 16,-1 13-224-16,-2 5-56 15,4-1 0-15,4 2-48 16,2-5 48-16,0-6 0 15,0-5-72-15,0-5-8 0,7-2 72 16,6 0 0-16,0 0-200 16,3-7-104-1,2-18-680-15,-2 6-777 16,-5 0-1207-16</inkml:trace>
  <inkml:trace contextRef="#ctx0" brushRef="#br0" timeOffset="73018">10731 5467 3424 0,'0'0'1473'0,"0"0"-721"16,0 0 304-16,0 0-344 0,0 0-280 16,64-35-272-16,-44 27-24 15,-4-2-136-15,0 3-216 0,-3-4-528 16,-5 3-952-1,-3 2-865-15</inkml:trace>
  <inkml:trace contextRef="#ctx0" brushRef="#br0" timeOffset="73159">10731 5467 832 0,'95'-37'2184'16,"-98"61"-928"-1,-2 4-263-15,0 4-113 0,5-3-72 16,0-7-568-16,0-8-240 16,0-9-128-16,7-5-384 15,7 0-280-15,5-19-248 0,-4-5-617 16,1-1-519-16</inkml:trace>
  <inkml:trace contextRef="#ctx0" brushRef="#br0" timeOffset="73297">10926 5467 104 0,'0'0'1896'0,"0"0"-480"15,0 0-176-15,0 0 273 0,0 0-409 16,0 32-488-16,0-24-360 15,0-3-256-15,0-3-384 0,0-2-736 32,0-2-256-32,0-16-193 15,0-3-911-15</inkml:trace>
  <inkml:trace contextRef="#ctx0" brushRef="#br0" timeOffset="73489">10929 5320 808 0,'0'0'384'0,"0"0"-248"0,0 0-56 0,0 0-8 15,0 0-72-15,0 0-288 0,0 0 24 16,73 34 112-16,-62-28 96 16,-1 0 56-16,-4 0 8 15,-2 2 152-15,-4 0 112 16,0 0-104 0,0 3-168-16,0-6-128 0,0-1-672 15</inkml:trace>
  <inkml:trace contextRef="#ctx0" brushRef="#br0" timeOffset="73588">10929 5320 440 0,'133'94'568'15,"-130"-82"-360"1,-1-1-208-16,-2-3-808 0</inkml:trace>
  <inkml:trace contextRef="#ctx0" brushRef="#br0" timeOffset="73997">11084 5418 408 0,'0'0'1464'0,"0"0"-1144"16,0 0-312-16,0 0-8 15,0 0 0-15,0 0 288 0,0 0 40 0,0 0 168 16,18 85 24 0,-18-76-328-16,5-3-40 0,-3-4-144 15,2-2-8 1,1 0-8-16,2 0 8 15,2-4 64-15,1-7-64 16,-2 0-40-16,0-1-360 0,2 1 88 16,-4-2-160-1,-1 1-120-15,0-2 112 0,-2 0 312 16,-3 3 32-16,0 0 136 15,0 5 344-15,0 4 304 16,0 2-56-16,0 0-408 16,-11 0 160-16,0 8-248 0,-1 5-96 15,4 0-200 1,-1 4-328-1,5-6-872-15</inkml:trace>
  <inkml:trace contextRef="#ctx0" brushRef="#br0" timeOffset="74385">11247 5372 1280 0,'2'0'1736'0,"1"0"-1000"16,1 6 289-16,0 8-89 15,1 5-168-15,0-4-144 16,-2 4-408 0,2-4-144-16,0-2-64 0,-3-6 64 15,2-5-72-15,-4-2-8 16,2 0-168-16,3 0-96 0,0-15-8 15,-4-6-368-15,9-1-504 16,-5-2-73 0,1 6 633-16,2 2 416 15,-1 6 176-15,3 8 296 16,-4 2 480-16,-1 0 505 0,0 2-193 15,-2 12-152-15,0 6-176 0,-3 1-296 16,0 0-464-16,0 7-232 31,0-4-1560-31,-6-5-3457 16</inkml:trace>
  <inkml:trace contextRef="#ctx0" brushRef="#br0" timeOffset="74537">11419 5533 3224 0,'0'0'3225'15,"0"0"-1681"-15,0 0-712 16,0 0-496-16,0 0-336 15,0 0-2232-15</inkml:trace>
  <inkml:trace contextRef="#ctx0" brushRef="#br0" timeOffset="82756">12635 4552 5473 0,'0'0'2360'15,"0"0"-1112"1,0 0 145-16,0 0-25 0,0 0-464 15,0 0-312-15,0 0-264 16,0 0-176-16,0 0-56 0,0 0-16 16,0 0 17-16,0 0-41 15,0 0 16 1,0 0-16-16,0 0 24 15,0 0-32-15,0 0-32 0,0 0 40 16,0 0 0-16,0 0-48 16,0 0-8-16,0 0 16 0,0 0-8 15,0 0 8-15,0 0 32 31,0 0-40-31,0 0 16 0,0 0-24 16,0 0-8-16,0 0-72 16,0 0 32-16,0 0 32 0,0 0 8 15,0 0 8 1,0 0 0-16,0 0 0 0,0 0 0 31,0 0-16-31,0 0 0 0,0 0 8 16,0 0 0-16,0 0 8 15,0 0-48-15,0 0 48 0,0 0 0 31,0 0 0-31,0 0-8 0,0 0 0 16,0 0-48-16,0 0 48 16,0 0-40-16,0 0 40 0,0 0-112 15,0 0-9-15,0 6 33 16,0 6 40-16,0 6 56 0,0 6 56 15,0 8-56-15,0 12 0 16,0 9 0 0,3 5 56-16,-1 4 25 15,2-6-73-15,1-6-8 16,2-9 0-16,-1-13 0 0,1-9 0 15,-3-9 0-15,1-3 0 0,-1-5-65 16,0-2 1-16,3 0-64 31,4 0 120-31,0 0 8 16,2-13 0-16,5-3 0 0,0 0-8 15,0-4-48-15,1 2-48 16,-1-2-16-16,-4 0 40 0,-1 0-16 16,-1-1 88-16,-4 0-48 31,-2-1 48-31,-3-3 8 15,2-3 0-15,0-2 8 0,1-2 0 16,-1 0 0-16,-3 0 64 16,3 4 64-16,-4 2 64 0,-1 6 48 15,0 0 9-15,0 6 23 31,0 0-128-31,0 2-64 16,0 4-88-16,-6 6-472 0,-1 2-1233 0,-4 0-4968 16</inkml:trace>
  <inkml:trace contextRef="#ctx0" brushRef="#br0" timeOffset="83210">12969 4654 2776 0,'0'0'2745'0,"0"0"-1945"31,0 0-144-31,0 0 152 16,0 0-264-16,0 0-312 0,126-24-72 15,-108 18-144 1,-5 4 56-16,-7 0-56 0,-4 2-8 0,-2 0 96 15,0 0 585-15,-7 4 71 32,-6 9-64-32,-3 0 24 0,3 8-144 15,0 0-384-15,4 5-88 16,1 4-56-16,3 2-32 15,3 0-16-15,2-2 8 0,0-1-8 16,0-5-96-16,0-6-40 31,0-2-16-31,0-8-16 0,0-3 104 16,0-2 64-16,-3-3 56 15,1 0 0-15,-1 0 248 0,0-3 112 32,0-6 40-32,3 1-184 0,0-2-184 0,6-2-80 15,10 2-8 1,7-3-8-16,-4 6-144 0,9 5-480 15,-9 0-1056-15,-4 2-4473 16</inkml:trace>
  <inkml:trace contextRef="#ctx0" brushRef="#br0" timeOffset="84354">12709 5482 3168 0,'0'0'2097'0,"0"0"-265"16,0 0-384-16,0 0-143 15,0 0-977-15,-116 109-40 0,104-63-104 16,4-4-136 15,8-9-48-31,0-8-56 16,0-11 0-16,8-8-176 0,9-6-24 15,0 0 0-15,6-16 248 16,-4-13 8-16,2-10 0 16,-1-9-40-16,-3-4 40 0,-5-5 136 15,-1 1-128-15,-3 5 0 0,-5 8 72 31,-3 11 16-31,0 9 136 0,0 14 208 0,0 7 280 16,0 2-256-16,0 0-352 0,0 10-112 16,0 12 0-16,0 8 32 31,5 6-32-31,-2 0 0 0,4 3 80 15,1-7-80-15,2-4 0 16,1-7-112-16,3-6-240 16,1-7-112-16,1-8 0 0,2 0 96 15,0-6 136-15,-1-13-48 31,-4-2 80-31,2-3-72 0,-4 3-1 0,-4 2 89 16,-6 2 136-16,-1 8 48 31,0 0 0-31,0 7 0 0,-11 2 48 0,-2 4 104 0,-10 18-152 16,6 6 0-1,-1 6 88 1,7 0 121-16,4-2 207 0,7-7-208 16,0-5 32-16,0-6-112 0,0-4-112 15,7-4 64 1,4-2-80-16,2-2 8 0,3-2 0 0,2 0 88 31,1-4-88-31,4-12 40 16,-1-8-48-16,-2-6-312 0,-1-3-416 15,-6 1-529-15,-3 2-151 16,-9 5-632-16,-1 6 1727 31,0 8 313-31,0 7 1049 0,-1 4 247 16,-11 0-176-16,1 4-160 15,0 11-407-15,3 4-49 0,0 0-88 16,6-1-264-16,2-4-152 15,0-3-16-15,0-5-144 0,10-3 104 32,1-1 48-32,5 0-96 15,0-2 40-15,-3 4 64 16,-1 0 0-16,-4 5 0 0,-4 4 0 15,-4 4 136-15,0 4 248 0,0 6-24 16,-12-1-160-16,-3-4-200 16,1-4-592-1,9-18-776-15,3 0-1065 16,2 0-3184-16</inkml:trace>
  <inkml:trace contextRef="#ctx0" brushRef="#br0" timeOffset="84489">13098 5475 3992 0,'0'0'2713'15,"0"0"-745"-15,0 0-127 0,0 0-713 16,0 0-704-16,0 0-424 0,5 0-544 16,0 0-672-16,0 0-1089 0,-4 0-3080 15</inkml:trace>
  <inkml:trace contextRef="#ctx0" brushRef="#br0" timeOffset="84653">13101 5316 1696 0,'0'0'1952'0,"0"0"-1480"0,0 0-472 15,0 0-336-15,0 0-2032 0</inkml:trace>
  <inkml:trace contextRef="#ctx0" brushRef="#br0" timeOffset="84940">13163 5524 3184 0,'0'0'1673'0,"0"0"-321"16,0 0 208-16,0 0-256 0,0 0-583 31,0 0-393-31,0 0-328 16,0 0-480-16,0 101-1057 15,0-93-1471-15,0-6-1633 0</inkml:trace>
  <inkml:trace contextRef="#ctx0" brushRef="#br0" timeOffset="85327">13155 5354 1400 0,'0'0'3208'0,"0"0"-1375"0,0 0-433 15,0 0-408-15,0 0-992 16,0 0-88-16,0 2-576 15,0 4-1080 1,5 0-3089 0</inkml:trace>
  <inkml:trace contextRef="#ctx0" brushRef="#br0" timeOffset="85967">13378 5471 2512 0,'0'0'1672'0,"0"0"-239"0,0 0-265 16,0 0-336-16,0 0-120 16,0 0-176-1,-117 15-152-15,103 10-143 16,2 1 71-16,9 0-72 0,3-3-240 15,0-2-80 1,15-5 8-16,4-8-32 0,4-6 56 0,-2-2-417 16,0 0-79-16,-2-12-160 31,-1-6-72-31,-5-1-192 0,-8 0 128 15,-2 0 384-15,-3 6 336 16,0 0 120-16,0 7 368 31,0 3 552-31,0 3 40 0,-5 0 152 0,3 0-256 0,1 15-592 16,1 9-143-16,0 8 23 0,0 9 32 31,0 5-56-31,0 4-32 16,0 2 8-16,0 0-8 0,0-3-88 15,0-6-8 1,0-9-152-16,0-9 80 15,0-7 80-15,0-10 32 0,-7-6 48 0,-2-2 88 16,-6 0-104 0,-4-10 192-16,1-12 40 15,0-4-48-15,7-6-56 16,4 0 40-1,7-2-24-15,0 1-120 16,12 1-88-16,14 2-16 16,16-9-528-16,-4 7-1024 0,-7 9-2433 0</inkml:trace>
  <inkml:trace contextRef="#ctx0" brushRef="#br0" timeOffset="86338">13468 5494 3264 0,'0'0'2865'16,"0"0"-1689"-16,0 0-136 16,0 0-144-1,0 0-319-15,-2 131-425 16,2-101 8-16,0-8-136 15,0-8-16-15,0-8 72 0,0-4-72 16,0-2 8-16,0 0 112 16,0-2 112-16,5-18-240 15,3-7 0-15,8-7-160 0,-3-5 32 31,5 1-88-31,0 2-40 0,-2 8 128 16,0 7 72-16,-4 15-88 0,-4 6 144 16,1 0 80-16,-1 12 480 15,0 12 80-15,-6 8-176 16,0 4-168-16,-2 13-296 15,0-11-1520 1,0-10-6010-16</inkml:trace>
  <inkml:trace contextRef="#ctx0" brushRef="#br0" timeOffset="88844">11811 4893 1016 0,'0'0'2008'0,"0"0"-808"15,0 0 305-15,0 0 87 16,0 0-224-1,0 0-295-15,47 15-97 16,-29-13-144-16,4-2-256 16,4 0-208-16,5 0-56 0,-1 0-192 15,1 0-72-15,-2 0 32 0,-5 0-80 16,-7 0-384-16,-17 0-848 31,0 0-2017-31,0 0-3968 0</inkml:trace>
  <inkml:trace contextRef="#ctx0" brushRef="#br0" timeOffset="89219">11882 5121 1432 0,'0'0'3104'16,"0"0"-1199"-16,0 0-385 0,0 0-87 31,0 0-545-31,0 0-480 15,0 0 0-15,18-13 128 0,3 9-64 16,-2 0-16-16,1-1-128 16,1 3-144-16,-4 0-128 0,4 0 24 31,-6 2-80-31,1 0 0 15,-8 0-512 1,-3 0-1344-16,-5 6-2961 0</inkml:trace>
  <inkml:trace contextRef="#ctx0" brushRef="#br0" timeOffset="89832">11918 5475 1328 0,'0'0'2552'16,"0"0"-983"-16,0 0 71 0,0 0 40 16,0 0-375-16,0 0-377 15,0 0-256-15,0 0-200 31,6-2 40-31,12-2-24 0,3 2-232 0,1-1-80 16,1 1-16-16,0 0-16 16,-7 2-88-16,2-2-48 15,-2 2 8-15,-3 0-16 0,-4 0-992 16,-7 0-2224-16</inkml:trace>
  <inkml:trace contextRef="#ctx0" brushRef="#br0" timeOffset="92709">11940 5314 1632 0,'0'0'2048'16,"0"0"-951"-16,0 0 7 16,0 0-104-16,0 0-480 15,0 0-336 1,0 0-80-16,8 0-96 15,0 0 0-15,-1 0 120 0,1 0-16 16,3 0 296-16,4 0 8 0,-2 0-120 31,0 0 41-31,-2 0-89 16,0 0-56-16,-3 0 16 0,-3 0 16 15,0 0-120-15,-5 0 80 16,0 0 280-16,0 0 144 0,0 0-96 16,0 0-400-16,0-3-112 15,0 2-2504-15</inkml:trace>
  <inkml:trace contextRef="#ctx0" brushRef="#br0" timeOffset="97322">4923 5505 1384 0,'0'0'1640'0,"0"0"-656"15,0 0 193-15,0 0-185 0,31-51-128 16,-18 38-216-16,0-6-56 31,3 4-80-31,3-4-96 0,6-3 9 16,5-4-65-16,16-4-32 15,7-4-88-15,15-8 96 0,12-7 96 0,8-4-88 16,5-3-96 0,1-3-48-16,0 3-32 15,-2 3-48 1,-2 6-112-16,-3-2 40 0,7 4-40 15,21-6 96-15,25-9 8 16,33-16 64-16,13-10 0 0,-9-2 80 16,-10 3 0-1,-25 13-104-15,-8 6-136 16,-23 12-8-16,-24 12 64 15,-19 10-72-15,-8 6 0 0,11-4 0 16,5 0 0-16,8-2 0 16,-2 5 0-16,-3 5 0 0,-1 1 0 15,1 0-8 1,-5 1 8-1,1-2-8-15,-6 0 8 0,-4 2 8 16,-4 2-8-16,-8 2 0 16,-1 2 8-16,-4 0 0 0,3 2-8 15,-1-1 8-15,1 2-8 16,7-3 8-16,-1-2 0 31,3-1-8-31,1 2 8 0,-3-2 48 16,4 1-48-16,-8 2 40 15,0 0-40-15,-1 3 0 0,0 0-8 16,-1 5 73-16,0 0-73 15,-2 2 64-15,0-1-56 16,3 0 80 0,0-3-24-16,1-2 24 0,2-2 0 15,6-2 48-15,1-4-128 16,1 0 88-16,1 0-48 0,-5 2-40 15,-2 0-8 1,-2 4 0 0,-1-3 16-16,2 6-16 15,-2-3 8-15,-2 1 0 0,0 4 0 0,-3-1 16 16,-3 2-24-16,1-1 8 15,-6 1-8-15,4 4 0 0,1-1 0 16,-2 1 0-16,-2 2-8 31,3 0 8-31,-1 0 0 16,-6 0 8-1,1 0 0-15,-5 0-8 0,1 0 8 0,1 0 0 0,-6 7-8 16,3 1 0-16,-4 3 0 16,1-1 0-16,0 1 0 31,3 2 0-31,-5 0 8 0,3 0-8 15,-5-3 8 1,-1-1 0-16,2 2-8 0,-4-1 0 0,-3 0-8 16,-2 0 8-16,-6 4-8 15,2 0-64-15,-1 4 24 31,-2 0 40-31,-1 2-8 0,2 0 8 0,-2 2-48 16,1-2 56-16,-1 2 16 16,0 1-16-16,-4-3 8 0,-1-1-8 15,-1 6 0-15,-4 1 0 16,-1 6-8-1,4 4 8 1,-3 2-16-16,6 3 8 0,-4-4 8 16,0-1 0-16,4-6-8 0,-2-3 0 31,1-5 8-31,-1-7 0 0,0-3 0 0,-4-1 0 0,3-1 0 31,-1-3 0-31,-3 4 0 16,5-1-8-16,-2 1 0 0,0 2 0 15,2-3 8-15,1 1-8 16,-1 0 0-1,2-1 0-15,-2-1 0 0,-1 2 0 0,3 1 8 32,-2 0 0-32,1 0 8 0,-3 2 8 15,1 2-16-15,0-2 8 16,0 2-8-16,1-4 0 31,1 1-8-31,2-6 0 0,-1 1 8 16,-3-6-8-16,0 0 8 15,-4-2-72-15,1 0 16 0,-1 0 56 16,0 0 104-16,0 0 64 15,0 0 56-15,0 0 32 0,0 0-32 16,3 0-64-16,-3 0-112 0,0 0-40 16,0 0-8-1,0 0 0 1,0 0 8-16,0 0-8 0,0 0-8 15,0 0 0-15,0 0 8 16,0 0 0-16,0 0 72 16,0 0-16-16,0 0 40 0,0 0-96 0,0 0-224 31,0 0-904-31,0-10-1009 15,0 1-2304-15,0 0-2832 0</inkml:trace>
  <inkml:trace contextRef="#ctx0" brushRef="#br0" timeOffset="97931">11546 4298 2576 0,'0'0'2849'0,"0"0"-1337"16,0 0-264-16,0 0 305 0,5 0-497 15,2 0-536-15,1 0-40 16,9 6 160-16,0-1-152 0,5 3-72 31,4 3 8-31,1 0-71 16,4 1-41-16,-3 1 32 0,1 0-88 15,-2 0-120 1,-4-3 16-16,-4-3-104 0,-4-1 24 0,-6-2-16 16,-2-4-56-16,-4 3 88 31,-3-3 40-31,3 0 72 0,-3 0 264 15,0 0 80-15,0-7-24 16,2-8-120-16,1-11-152 16,0-7-168-16,7-6-80 0,8-36-496 15,-5 11-1248-15,-2 6-2065 0</inkml:trace>
  <inkml:trace contextRef="#ctx0" brushRef="#br0" timeOffset="104783">11876 4729 3504 0,'0'0'2481'16,"0"0"-1105"-16,0 0 0 15,0 0 57-15,0 0-97 0,0 0-488 16,0 0-320 0,0 0-264-16,0 0-264 15,0 0-32-15,6 0 32 0,5 0 200 16,-4 0 104-16,4 0-96 16,2 0-88-16,-2 0 33 31,1 0-41-31,-1-3 56 0,2-5-168 15,5-7-320-15,-7-2-953 0,-1 5-3264 16</inkml:trace>
  <inkml:trace contextRef="#ctx0" brushRef="#br0" timeOffset="115828">3670 7220 4416 0,'-3'0'2377'0,"3"3"-1753"16,0 9-320-16,0 7 656 15,0 0-15-15,0 5-257 0,0 0-120 16,0 1-104 0,0-4 112-16,0-2 0 0,0-6-296 0,0-2 80 46,-2-3-152-46,1-1-8 16,-1-1-48-16,2-2-40 16,-3 1-112-16,0-5-48 0,-10 0-624 15,-3-5-1224-15,-2-8-4922 0</inkml:trace>
  <inkml:trace contextRef="#ctx0" brushRef="#br0" timeOffset="116019">3518 6876 3928 0,'0'0'1617'0,"0"0"-753"15,0 0-128-15,0 0-256 0,0 0-480 16,0 0-248-16,0 0-1584 0,42 36-2281 15</inkml:trace>
  <inkml:trace contextRef="#ctx0" brushRef="#br0" timeOffset="116516">3975 7223 1672 0,'0'0'3169'16,"0"0"-1057"-16,0 0-840 16,0 0-496-16,0 0-95 0,0 0-289 15,-53 104-160 1,53-74-104-16,0-3 80 15,7-6-208-15,4-3 80 16,2-6-144-16,0-5 64 0,-2-7-120 16,0 0 16-16,1-5 104 15,-4-18 200-15,1-9 64 16,-4-4 64-16,-2-3-152 15,-3 3 16 1,0 4 168-16,0 8 248 16,-8 8-88-16,-3 4 40 0,-5 4-192 0,3 6-55 15,2 2-313-15,3 0-96 16,-2 2-425-1,7 12-1087-15,-1 4-576 16,4-2-337-16,0-6-1736 0</inkml:trace>
  <inkml:trace contextRef="#ctx0" brushRef="#br0" timeOffset="116931">4297 6956 3544 0,'0'0'2377'0,"0"0"-273"0,0 0 25 15,0 0-505-15,0 0-416 16,0 0-344-16,0 0-567 0,-23 59-121 15,15-29-80-15,-2 2-88 16,6-2-8-16,4-4 8 16,0-6 32-1,0-4-40-15,0-6-152 16,3-4-104-16,8-1-177 0,0-2 161 15,6-1 16-15,2-2 168 0,7 2-8 16,0 0 88 0,1 0-8-16,-3 4 8 15,-4 0 0-15,-3 4 0 16,-12 0 8-16,2 4 136 15,-7 2 416-15,0 4 113 0,0 2-225 16,-18 2-352-16,0 1-88 16,-16-8-552-16,4-2-921 31,-1-10-2856-31</inkml:trace>
  <inkml:trace contextRef="#ctx0" brushRef="#br0" timeOffset="117606">5006 7205 5449 0,'0'0'4089'16,"0"0"-3169"-16,0 0-352 15,0 0-224-15,0 0-344 0,0 0-496 16,0 0-976-16,63 0-881 16,-44 0-4216-1</inkml:trace>
  <inkml:trace contextRef="#ctx0" brushRef="#br0" timeOffset="117745">5330 7158 1632 0,'0'0'2584'0,"0"0"-1383"15,0 0 55-15,0 0-400 16,0 0-440-16,0 0-416 31,0 0-80-31,57 23-1240 0,-41-21-3089 16</inkml:trace>
  <inkml:trace contextRef="#ctx0" brushRef="#br0" timeOffset="117885">5598 7197 3144 0,'0'0'2393'15,"0"0"-1641"-15,0 0-544 16,0 0-208-16,0 0-224 0,0 0-1040 15,0 0-1657-15</inkml:trace>
  <inkml:trace contextRef="#ctx0" brushRef="#br0" timeOffset="118005">5762 7193 568 0,'4'-6'992'0,"8"0"-472"16,-4 0-520-16,1 0-416 16</inkml:trace>
  <inkml:trace contextRef="#ctx0" brushRef="#br0" timeOffset="118215">6173 7158 208 0,'0'0'680'0,"0"0"-680"0,0 0-88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2:19:24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6311 8105 5817 0,'0'0'2968'0,"0"0"-1463"15,0 0-249-15,0 0-280 16,0 0-360 0,0 0-448-1,0 0-112-15,1 36-56 0,2-16 48 16,1 5-40-16,-3-3 0 15,-1-1-8-15,0 2 72 0,0-1-72 16,0-1 48-16,0 4 96 16,-8-1 96-16,-5 2-23 31,-1-2-89-31,2 2-72 0,-7 0-32 0,1-2-16 15,1 0 56-15,-6 1 16 16,-1-4-24-16,-7 0 64 0,-5 1-64 16,-2-3 24-16,-11 4-72 15,-2-1 64 1,-4-3 32-1,-3 2-40-15,-1-3-56 0,1-2 48 0,-1-4-48 16,0 0 0-16,-2-4 8 16,-4-2-8-16,-6-4 0 0,0-2-8 15,3 0 32-15,4 0-32 31,6 0 0-15,11 0 32-16,10-2-16 0,6 2-32 0,5 0-8 16,4 0 24-16,2 0 48 0,-1 0-32 15,-1 0-8-15,-1 0-8 16,-8-2 16-16,-11-4-8 31,-3 0 48-31,-3-2-56 16,1 1 0-16,2 4 8 0,3-1 0 15,5 2-8-15,3 0 8 0,0 0-8 16,3 0 0-16,0 0 8 15,-3-2-8-15,1 0 8 32,-6 0 0-32,-3-3-8 0,-7 4 0 0,1-1 0 31,1 2-8-31,3 2 8 0,4 0 0 15,5 0 0 1,-3 0 0-16,8 0-72 16,-1 4 72-16,0-2 8 15,-1 0 0-15,1-2-8 16,-3 0 8-1,-3 0 0-15,-5 0-8 0,-1 0-8 0,-7 0-8 16,4 0-120-16,-2 0 128 16,1 0 0-16,4 3-72 0,5 6 72 15,3-1 8-15,1 0 8 16,3-2 48-16,5-3-56 0,1 2-8 15,0-3 8-15,3 0 48 16,-9 0-40 0,-4-2 0-16,-7 0 0 0,-7 0 0 0,-1 0 0 31,-6 0 8-31,5 2-8 0,1 0 0 15,2 0 0-15,6-2-8 16,3 0 16-16,4 0-16 16,2 0 0-1,4-10-24-15,0-4-48 0,2-4-32 0,3-4 48 31,-2-2 40-31,-2-3-72 0,2-1 80 16,2 3-64-16,6-3 56 16,1 2-88-16,9-1 8 0,3 1 8 15,0-4 24-15,5-2 48 16,0-4 16-1,0-6-40-15,5-2 40 16,8-7 0-16,4-4 64 0,0-3 80 16,5-7-64-16,4 1 0 15,5 0-72-15,3 6 56 0,4 6-64 16,0 10 16-16,0 7-16 0,3 8 48 31,-4 4 16-31,-2 3-64 16,6 4 0-16,-3 0 0 0,6 0 0 15,5-2 48-15,2-1-40 16,6 0 160-16,-2 3-168 15,-4 0 24-15,-2 3-16 0,-2 6-8 32,-2 1 64-32,2 4-56 0,1 2 0 15,1 0 32-15,1 0-40 16,1-2 0-16,-1 2 0 15,4-2 8-15,-1 2 0 0,3-2 0 16,-1 2-8-16,2 0-56 31,1 0 56-31,-3 0 8 0,-2 2-8 16,-3 4-8-16,-1 2 8 15,-4-3-8-15,3 4 8 16,-2-5-72-16,4 0 72 0,5 0 8 16,1-2 96-16,2-2-104 15,5 0-8 1,3 0 0-16,-4 0 8 15,-2 0 56-15,-6 0 16 0,0 0-72 16,-9 0 8-16,-3 0 64 16,-2 0-72-16,1 0 72 0,-6 0-72 15,2-2 72 1,2 0-72-16,-2 2 8 15,2 0-8-15,-3 0 72 16,1 0-16-16,-3 0-48 16,0-2 48-16,-4 2-56 0,6 0-8 15,-6 0 8-15,1 0 0 0,3 0-8 31,-2 0 0-31,4 0 8 0,-1 0-8 16,1 0 8-16,1 0-16 16,-5 8-32-1,-1 1 48-15,3 2 0 0,-5-1 8 0,2-1 0 16,-1 0 0-16,1-1-8 31,-3-2 0-31,1-2-80 0,-2 0 72 16,-1 0 8-16,-2 0 8 15,2 0-8-15,-5 2-8 16,0-2 0-16,-3 2 0 0,-1 1-40 15,1-2 48-15,0 1-96 32,0 4 88-32,0 1-40 0,-1 0-8 0,3 1 0 15,-3-1 48-15,-2 0 8 16,-2-1 0-16,-2 1-8 31,-3-4-72-31,0 3 80 0,-1 1 0 0,-2 0 0 16,-2 6 0-1,0 0-8-15,-1 4 0 0,-2 0-72 0,0 5-48 16,0 3 128-16,0-1 16 31,0 2-8-15,0-2 0-16,0-2 0 0,-5-2-8 0,2-4 0 15,1-2 0-15,-1-2 0 16,0-4 0-16,3-2-8 0,0-4 8 15,0-2 0-15,-2-1 0 16,2-1 8-16,0-2 112 0,0 0 8 16,-2 0 96-16,2 0-80 31,-16 0-144-31,3 0-144 0,-8 0-2345 15</inkml:trace>
  <inkml:trace contextRef="#ctx0" brushRef="#br0" timeOffset="11797">6640 8127 4488 0,'0'0'4673'0,"0"0"-2560"31,0 0-353-15,0 0 57-16,0 0 23 0,0 0-336 0,0 0-607 16,0 0-433-16,0 0-224 0,-23-2-240 15,23 14-280-15,13 9 144 16,5 5 136-16,5 2 8 31,-4-3 8-31,-3-3 64 0,0-5-80 31,-4-5 8-31,-3-8 0 0,-5-3 8 0,-3-1-16 0,2 0 152 16,-3 0 40-16,4-7-32 15,1-20-8-15,1-10-152 32,10-27-1304-32,-3 5-2649 0,2 14-3297 0</inkml:trace>
  <inkml:trace contextRef="#ctx0" brushRef="#br0" timeOffset="12383">7129 9543 1064 0,'0'0'3152'0,"0"0"-615"0,0 0-1 16,0 0-207-16,0 0-409 15,0 0-183 1,0 0-513-16,-34 0-712 0,34 0-512 16,0 6-120-16,15 14-48 15,9 5 168-15,4 2 48 16,1 1 8-16,-5-4-48 0,-1-3 64 15,-6-8-64 1,-4-2 40-16,-1-5-40 16,-6-6 8-16,2 0 48 0,3 0-48 15,1-21 160-15,7-13-176 16,0-14-248-16,6-32-1344 15,-3 12-2225-15,-9 14-4777 0</inkml:trace>
  <inkml:trace contextRef="#ctx0" brushRef="#br0" timeOffset="13055">6324 10678 6601 0,'0'0'1936'0,"0"0"-1456"16,0 0-248-16,0 4-71 31,14 17 31-31,7 4 312 16,5 7-136-16,8 3-80 0,-7-3-40 15,-1-2-32-15,-2-9-8 16,-3-2-8-16,-8-8 160 0,-3-3-104 0,-5-5 0 15,-5-3 184 1,0 0 296-16,0 0 41 0,3-9-297 16,8-17-480-16,17-34-592 0,-2 5-1897 15,-2 4-5721-15</inkml:trace>
  <inkml:trace contextRef="#ctx0" brushRef="#br0" timeOffset="13722">7627 12252 5513 0,'0'0'2576'0,"0"0"-1776"15,0 0-424 1,0 0 577-16,0 0 47 0,0 0-384 0,0 0-208 15,127 102-128-15,-106-81 8 0,-1-6 0 16,-7-4-16-16,-7-7-64 31,-1-2 144-31,-2-2 113 16,0 0 207-16,-1-25-168 15,8-16-456-15,4-42-48 0,2 9-1945 16,-8 10-4192-16</inkml:trace>
  <inkml:trace contextRef="#ctx0" brushRef="#br0" timeOffset="14392">6143 13531 5473 0,'0'0'1304'0,"0"0"-1016"16,0 0 248-16,0 0 632 0,0 0-159 0,130 101-313 15,-92-78-248 1,-6 0-112-16,-5-7-32 0,-2-4-96 15,-8-4-56-15,-5-4-96 0,-4-1 40 16,-3-3-40 0,1 0-56-16,4-47 0 15,1 0-904-15,-3-2-3849 0</inkml:trace>
  <inkml:trace contextRef="#ctx0" brushRef="#br0" timeOffset="15120">5631 14739 3000 0,'0'0'3161'0,"0"0"-1425"15,0 0-560-15,0 0-151 0,0 0-345 16,0 0-344-16,0 0-200 16,0 0-128-16,35 30 56 15,-12-10 8-15,-4 0 8 16,-1-4-72-1,-7-4 72-15,-1-4-8 0,-7-4 40 16,2-2-40-16,0-2-64 0,1 0 40 16,6-14 48-1,5-16 120-15,6-13-72 16,3-8-144-16,9-22-872 15,-4 13-1817-15,-12 14-4400 16</inkml:trace>
  <inkml:trace contextRef="#ctx0" brushRef="#br0" timeOffset="27078">7322 8295 1088 0,'-5'0'3208'15,"5"-2"-1271"-15,-4 2-297 16,1 0-272-16,3 0-71 15,-1 0-249-15,1 0-280 0,0 0-176 16,0 0 0-16,0 0 929 16,0 0-1193-16,0 0-24 0,0 0-296 15,19 0 104-15,38 4 128 16,2 1-32-16,9-3 224 31,-2 0-432-31,-29 0 0 31,-6-2 8-31,-3 0 0 0,-3 0 8 16,-10 2-8-16,-2-2 56 0,-7 0 48 15,-2 2-16 1,-4-2 24-16,0 0-120 0,-7 2-192 16,-12 2-1552-16,-7 2-5762 0</inkml:trace>
  <inkml:trace contextRef="#ctx0" brushRef="#br0" timeOffset="29977">8090 9459 2560 0,'-5'0'2072'16,"-3"0"-615"-1,5 0 135 1,-3 0-208-16,4 0-23 0,2 0-305 15,0 0-360-15,0 2-328 16,0 0-144-16,19 1 8 0,9-1 368 16,3 3-135-1,4-1-209-15,1 0-176 47,-1 0 16-47,-1 2-96 16,-3 12-905-16,-12-2-1847 0,-11 2-5162 15</inkml:trace>
  <inkml:trace contextRef="#ctx0" brushRef="#br0" timeOffset="30634">7512 10718 2776 0,'2'0'1664'15,"-2"0"-687"-15,0 0-17 0,0 0 72 16,1 0-192-16,1 0-296 16,4 0-56-16,-1 0 33 0,5 0-25 15,3 0-240-15,1 0-256 16,6 0-160-16,-6 2-1729 0,-4 6-5280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2:20:04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17857 11923 2536 0,'0'0'2449'0,"-3"0"-881"16,-2 0 40-16,2 0-79 15,3 0-9-15,-3 0-392 0,0 0-248 16,1 2-47-16,-1-2 7 0,-4 0 16 31,1 0-304-31,-5 0-344 16,-2 0-144-16,0 0-64 0,1 0-120 31,-4 0-24-31,5 0-24 15,3-4 48-15,1 2 64 0,4 0 48 16,2 0 8 0,-1 0 0-16,2 0-8 0,0-1 8 0,0-1 0 15,0-1-8-15,0-1 8 16,0 0 0-16,10 2 0 0,19 0 0 93,6 3 80-93,9 1 72 32,1 0-80-32,-11 0-72 0,0 0 48 15,1 0-48 1,-1 0 8-1,-3 0 56-15,-7 0-56 0,2 0 16 0,-7 0 24 16,-2 0 0-16,-4 0 24 16,12 0-16-1,1-9 16 1,0-7 472 15,-2-2-480-31,-1-7-16 16,0 0-40-16,-1-3 72 15,4-2-32-15,-8 10-40 16,3-5 16-16,-2 4-16 0,4-3 0 15,-4-1 8-15,7-18-8 47,-2-4 8-47,0 1 24 16,-4 0-32-16,-11 24 0 0,4-11 8 31,-1 1 40-31,1-2-64 16,-2 0 0-16,-5 10 8 0,1-2 0 31,-2 1 0-31,1-3 0 93,-3 1-16-77,-1-1 16-16,4-10 0 0,6 2 0 16,-7-1-16-16,3 4 8 15,-2 11 8-15,-3-4-16 16,2-2 16-16,-2-2-8 31,-3-6 0-31,4 0-64 16,4-47-56-16,1 1 32 0,1-1 48 15,-2 2 40-15,-8 43-8 16,5-26-80-16,-2 1-16 0,2 9 0 15,-2 2 120-15,-3 29-8 0,0-33 0 16,0-8 0-16,0-6-296 16,0-6 168-1,-3 30-24-15,3-2 144 0,0 2-8 0,0-2 8 16,0-6 0-16,0-5 0 15,10-5-96-15,-4-6 104 0,1-3-16 16,-2 2 16-16,-1-2-64 16,0 9-8-16,0 8-8 31,1 10 0-31,2 10 80 0,-7 10 8 15,5 5 0-15,-5 6 40 16,0 0-40-16,0 3-8 0,0-1 56 16,0-2-48-16,0-2 8 0,-4-5-8 15,-2-5-8-15,-5-3 0 16,3-6 0-16,-7 0-16 0,5-3 8 31,-3 2 8-31,-1 5-8 16,3 1 8-16,-1 5 0 15,-1 5 0-15,2 1 0 0,0-1 0 16,-7 4 0-16,2-2 0 0,-4-1 8 15,3-2-8-15,-3-4 0 0,-1-2 0 16,2 0 0 0,-2 0 0-16,6 2 0 0,2 2 0 15,1 4-8-15,2 3 8 0,2 4 0 16,0 3 0-16,1-1 0 15,2 2 0-15,-3 1 0 0,0-3 8 16,2 1-8-16,-6 1 8 16,4-2-8-16,-1-1 0 15,-3-1 0-15,3-4 0 0,-3 2 0 16,1-2 0-16,0 4 0 0,0-2 16 15,2 3-8-15,-2 2 64 16,0 0-56-16,0 2-8 16,-1 2 72-16,1 0-72 0,-2 2 8 15,-2-2-8-15,4-2 8 16,-3 0-8-1,-3 0 0-15,1-2 0 0,-1-2-8 0,-3 2 8 16,-4 0 0-16,-2 0-8 16,-5 1 8-16,2 4-8 0,-1-1 0 0,1 4 8 15,0 0-8-15,6 2-8 16,2 0 8-16,6 0 8 0,-2 0-8 15,4 0 0 1,1 2 0 0,1 4 0-16,-7 1-8 15,5 4 8-15,-4 3 0 0,1 2 8 16,-4 2-8-16,2 2-16 0,-3 2 8 15,4 0 8-15,2 0 0 0,-1 2 0 32,0-1 0-32,1-2 0 15,1 1-48-15,1-1 40 16,1-6 16-16,1 2-16 0,0-2 16 15,-2 4-8-15,0 2 8 0,-5 2 0 16,1 5 0-16,-3 0-8 31,1 2 0-15,-1 4 0-16,-2 2 0 0,2 0 8 0,4-1-8 15,0-3 8-15,8-5-8 16,-2-1 0-16,2-3 0 0,3-1 0 16,1-5 0-16,0 4 0 31,3-3-8-31,1 2 0 31,0 2-40-31,0 0 40 0,0 2 0 16,0 2 0-16,0 0 8 0,3-2-16 15,3 3 16-15,-1-3-16 0,0 1 16 16,-2-1 16-16,1 3-16 15,-3 1 0-15,2 0 0 32,-1 4 0-32,0 2 0 0,2 2 0 0,-4 4 0 0,0 4 0 15,0 2 0-15,0 6-16 0,0 3 16 0,0 3-16 31,0 2 8-31,0 0 0 16,0 1 8-16,-6 1-64 16,-4 2 0-16,2 4 64 15,-3 0 0 1,-2 0 0-16,2-6 0 0,1-8-8 15,7-1 8-15,-2-10 0 16,5-2 0-16,0-3 0 16,0-2 0-16,0 0-16 15,0 0 16-15,0 3 0 0,0 2 16 16,0 3-16-16,0 1 0 0,0-1 0 15,-3-2 0-15,-1-8-16 32,1-4-80-32,2-3-32 31,1-6 8-31,0-1 16 0,0-2-16 31,0 0 40-31,0 3 0 16,0-2 64-16,0 1-40 0,0 1 40 0,0 0-40 15,0 2-48-15,0 1-24 16,0 0 32-16,0-1 72 15,0 4-48-15,0-1-8 0,0 2-24 16,-4 0 96 0,4-2 8-16,-3 3 0 0,0-1 0 0,1 2 0 0,1 2-80 31,-1 4 80-31,-1 2 0 31,3-4 0-31,-3-2 8 16,3-4 0-16,0-6-8 15,0-4 8-15,0-4-8 0,0-2 0 16,0-1 0-16,0-2 0 0,0 1 0 31,0 3 0-31,3 0 0 16,0 4 0-16,-3-2 8 0,0 4-8 15,0-4 0-15,0 2 8 16,0-4-8-1,0 2 0-15,0-5-8 0,0-3 0 0,0 4 8 32,2-3-8-32,-1 2 8 15,1-1-8-15,-2 8 8 0,0 1 0 16,0 2 8-16,0 2-8 15,0-2 0-15,0 0 0 16,-3-6 0-16,1-2 0 0,-1-4 0 16,3-1 0-16,0-4-8 0,0 3-8 15,0 0-40-15,0 0-40 0,0 0 88 16,3 1 0-1,-1-4-8 1,-1 1 16-16,4 0-8 31,-2 0 0-31,2 0-48 0,2 0 56 0,1 3-8 0,0-4 0 0,3 3-8 16,-3-2-32-16,2 2 48 0,1 0-8 15,-3-1 8-15,2 1 0 16,1-3 0-16,4 3-8 16,3 0 8-16,3 1 0 0,4-3 0 15,-2 0 0 1,1 0 8-16,4-1 0 0,-6-1 0 0,-2 2-8 15,-3 0-8-15,1 1 8 16,-2-1 8-16,1 0-8 0,-3-2 8 31,-3-2-8-31,1 0-8 31,-3 0-81-31,1 0 73 0,-5 0 8 16,1 0-216-16,-2 0-328 16,-4 0-600-16,0-6-1144 15,-4-1-5698-15</inkml:trace>
  <inkml:trace contextRef="#ctx0" brushRef="#br0" timeOffset="2700">20572 10903 5721 0,'-11'3'1392'0,"-12"1"-248"16,-1 2-152-16,-5 1-351 15,-7-1-73 1,-10-2-104-16,-8-2-256 15,-2-2-104-15,-6 0 24 16,-1 0 128-16,4 0 368 0,-4 0-40 16,1 0-344-16,-1 5-96 31,-3 6-8-31,-2 1-40 0,0-4 0 15,-4-5-32-15,-6-3-48 32,1 0 0-32,-4-9-8 0,5-17-16 15,10-7 8-15,4-6-56 16,14-1-8-16,11-1 64 15,8 3 8-15,5 4 8 0,4-2-8 16,6 0 64-16,-2-4-72 16,4-4 0-16,6-9 0 0,1-7 0 0,5-6 0 15,0-6-16-15,0-2-40 16,16 4-8 15,3 6 56-15,15 5-48-16,0 9 48 0,8 6-88 15,5 4 96 1,2 3 0-1,2 2 0-15,3 1-8 0,5 0 8 0,6 0 0 16,8 0 0-16,4 2 0 16,4 1 0-16,8 3-8 15,1 6 0 16,4 8-48-15,4 7 0 15,20 7 48-31,-11 0 0 0,-2 9 0 16,-4 12 0-16,-21 2 0 15,4 3 0-15,-7 0 8 16,-7 1 0-16,-3-1 0 0,-2 0 8 31,0-3 72-31,-6 2 48 31,1-3 32-31,-3-3-96 0,-3 2-16 16,0-3-40-16,-7 0-8 16,1-2 40-1,-4-2-32 1,-2 0 104-16,-2-2-104 0,-1 0 0 15,-2 0 56 1,0 0-8-16,-1-1-56 16,1-2 72-16,-7 1-64 31,3 3 8-16,10 10-8 1,-1 5 49-16,0 4 127 16,-1 0-16-16,-14-7-64 0,-3-5-24 15,-1 2 0-15,3-4 48 16,-4 2-80-16,-2 0-40 0,15 12 0 15,-1 1 0-15,2 3 64 32,-2-2-56-32,-17-15 56 0,14 16 32 31,-3-3 24-31,-6-2 528 15,-4-3-584-15,-16-12-16 0,-2-2 16 32,0 2-56-17,0 0 80-15,0 2-48 0,0-1 0 0,-5 2-32 16,-7 0 40-16,-5 2 0 15,-6 2 32-15,-32 16-80 16,-6 5 48-16,-7-1 16 16,-6 1-64-16,28-17 0 0,-4 1 0 0,-3-3 0 15,0-2-8 16,-7-2-88-15,2-6-184-16,0-2-192 16,1-2 64-16,7-2 256 0,5 0 136 15,3 2-80-15,3 1 88 16,2 2-56-16,-2 1 56 0,1 2-16 31,-6 1-72-31,2-4-152 0,-34-7-192 0,8-6-81 0,10 0-863 16,8 0 1432-16,44 0 176 15,1 0-56-15,5 0-72 16,0 0-8-1,0 0-96-15,-4 0-8 16,0 0-192 0,-3 0-216-16,-1 0-472 0,-6 0-16 0,1 0-8 46,-2 0-593-46,-4-10-647 16,3 3-241-16,3-4 209 0</inkml:trace>
  <inkml:trace contextRef="#ctx0" brushRef="#br0" timeOffset="2883">20745 11087 624 0,'-10'0'1040'15,"-6"10"-120"-15,-2 4-320 32,1 4-8-32,0-4 160 0,0-4 81 0,0-6 271 15,5-4 56-15,-1 0-160 16,0 0-336-16,1-14-319 15,6-2-161-15,-2-2-72 0,6 2-112 16,2-2-264-16,0-6-657 16,0 4-1239-16,-3 0-4057 0</inkml:trace>
  <inkml:trace contextRef="#ctx0" brushRef="#br0" timeOffset="5278">16624 10366 2864 0,'0'2'1768'46,"0"3"-1199"-46,0 1 519 0,0 4 176 16,0-1-176-16,0 2-239 16,0 3 135-16,-8 2 64 15,-4 7-176 1,-4 3-232-16,-2 4-192 0,1-1-200 0,-4 4-104 15,1-1 25-15,1 0-73 0,-4 0-40 16,1-2-40-16,-3-1 40 16,-4 1-8-16,-5-5 16 31,-3 3-56-31,-5-2 64 0,-6 1-64 15,-6-3 64-15,1 0-64 16,0-1-8-16,-2-2 8 0,2-1-8 31,-1-2 8-15,1-6 64-16,-2-4-56 15,0-6 40-15,-4-2-56 16,-4 0 48 0,0 0-48-16,-4-15-8 0,-2 2-48 31,-1-6-40-31,3 2-80 15,-6-2 128-15,7 4-8 0,4-4 8 16,6 4 48-16,9-2-16 16,0 2 8-1,10-5-72-15,-2-3-16 0,5-3-9 0,-4-6-15 16,-1-6 40-16,-3-4 72 0,-3-4-8 15,1 2-48-15,0-1 64 32,2 6-8-32,5 3 0 15,3 2-56-15,9 0 0 0,-1 0-72 31,8-3 8-31,5-1-64 0,2-2 64 0,4-5 40 0,2-4 16 16,5-6 72-16,0-3-8 16,0 0 8-16,0-2-8 15,0 3 0-15,15 2 0 0,4 5-56 16,12-1 56-16,1 4 0 15,5 0 8-15,2 3 0 16,-2 4 0-16,1 2 0 0,-1 4 0 16,0 2 0-16,8 1 0 0,10 3 0 15,14 2-16-15,33 3-88 16,-2 4-8-1,10 10 112-15,2 7 16 16,-17 2-16-16,3 0 8 0,-2 5-8 16,-8 7-80-16,-2 3 16 15,-4-2 8 1,1 4 48-16,1-2-80 15,-2 4 80 1,2 3 8-16,-3 5 0 31,-9 10-24-31,-2 5-56 16,-6 7 72-1,-7 2 0-15,-7 3-120 32,-6-1 48-32,-4-4 24 15,-9-2 56-15,-1-5-16 0,-9-6 16 16,0-4-8-1,-8 0 8 17,-5-4 72-32,2 4 56 0,-10 0 48 31,0 7 16-31,0 4-24 31,-6 6-64-31,-7 2-96 16,-3 2 0-16,3-3 8 0,-4-2-8 0,5-7 64 15,-3-3-72-15,1-2 16 16,2-4-8-16,-4 4 0 0,5-4-8 15,-1-6 16-15,4-6-16 16,2-12 8-16,-4-2 0 0,4-2 88 16,-6-4 80-1,8 0-264-15,0 0-392 0,1-2-1072 47,-3-8-5474-47</inkml:trace>
  <inkml:trace contextRef="#ctx0" brushRef="#br0" timeOffset="9753">9324 10654 1072 0,'-6'0'1240'0,"1"0"-680"15,-2 0-312-15,-1 2 48 0,3 0-120 16,-4 0 80 15,2-2-112-15,1 2 56-16,6-2 200 0,-7 0 161 0,7 0-89 15,0 0-96-15,0 0-48 32,0 0-8-32,0 0 32 31,0 2-88-31,0-2-264 0,0 0 0 0,0 0-184 0,12 0 184 15,7 0 232-15,5 0 32 16,4 0 80-16,6 0 112 0,-2 0-64 16,2 0-160-16,0 0-72 0,-4 0-80 15,-2 0-24-15,-6 0 49 31,-4-2-97-31,-8 2 72 16,0 0-32-16,-4-2 24 0,-1 2-64 16,-5 0-8-16,0 0-625 15,0 0-4592-15</inkml:trace>
  <inkml:trace contextRef="#ctx0" brushRef="#br0" timeOffset="15859">7880 10818 440 0,'0'0'592'15,"0"0"-144"-15,0 0 200 16,-22-23 40-16,14 14-240 16,3-1 480-1,-7 1 201-15,6-2-241 0,0-1-8 0,-1 3-56 16,2-2 8-16,-1-1-47 31,-1-2-113-31,1-4-312 0,-4 0 0 16,4-5-160-16,-4-2-16 31,2-3 0-31,2-4-88 0,-3-2-88 15,1-3 40-15,5-1-40 16,-2 0 8-16,5 1-8 16,-3-2-8-16,3 3 8 0,0 2 0 15,0 2 0-15,0 4 56 31,0 1-8-31,0 6-48 16,0-3 8-16,0 1-8 0,-3-1-8 16,0-1 8-16,-2-1 64 0,5-3-72 15,0 1 0-15,0 2-8 0,0 0-16 16,0 4-24-1,0 0 48 1,0 4-8-16,0 0 8 31,0 2 0-15,0 0 0-16,0 2 0 0,3 0 0 15,5-1-8-15,-3 0 0 16,5-2-48-16,-2 2 56 0,1-2 0 31,1 2 8-15,-7 2 48-16,2 2 32 15,-3 0 40-15,-1-3 16 16,-1 3-88-16,4-4 24 0,-3 3-72 31,4 2-8-31,0 0 0 31,0-2 0-31,-2 2 56 0,2-2 0 32,0 0 48-32,-2 0 120 31,0 2 80-31,2 0-96 15,-3 4 48-15,-2 0-112 0,4-6-16 32,0-2-120-32,4-2 48 0,0-4-40 15,-2 8 24 1,1-1-32 15,2 4-8-31,-4-1-24 0,3 1 16 47,2 3-80-47,19-11 80 31,0-2 0-15,5-1-8-1,0-1 24-15,-2 4-8 16,-6 4 0-16,5 4-200 62,-4 3 136-62,-4 4 56 0,30-2 8 16,4-2 8-16,-4 1 144 0,-3-1-104 15,-31 6-32 1,43 0-16-16,4 2-16 0,5 7-16 0,-2 1 40 16,-35-10 0-16,-9 0 8 46,0 0 0-46,-2 0-8 63,-2 0-8-63,0 2 0 0,18 2 8 0,3 3-8 15,0-3 16 1,0-1-8 0,-23-1 0-16,-1 0-8 15,1 0 0 1,4 0 0-1,-2 2 0-15,18 2-8 32,1 1-32-32,-1-1 48 46,-5 1-8-46,-4 6 0 32,1 1 0-32,0 1-96 15,1 2 104 1,-19-12-8-16,-2 1 0 15,1 1 8-15,-6-3 8 32,1 0-8-32,-1-2-8 0,-1 11 0 15,0 6-8-15,-4 1-104 16,4 3 112-16,-5 38 0 15,0 3-64-15,0 3-296 16,0 3 312-16,0-44-24 16,2-5 72-1,1 0 0-15,-1-5-64 0,-2 0 64 16,0 20 8 31,0 2-8-32,0 8-16 16,-12 3 72-31,6-17-48 32,-2-2-8-32,0-5 8 15,1-3-16-15,2-5 16 0,2-4 0 63,-2 0 8-63,2-5 24 0,0 0-40 31,0-1 0-31,-1 2 0 15,3 1 0-15,-19 34 8 32,3 2 32-32,0 0 40 15,-2 2-80-15,13-21 0 16,-4-3 0-16,7-5 8 15,-5 2 8-15,4-12-16 0,-10 34-16 63,-1 1 16-48,2-2-160-15,2-4 160 16,8-32 0-16,1 4 0 0,-4 4 0 16,-1 2-8-16,-2 4 8 15,2-4-48-15,-1 0-24 16,0-4-32-1,3 1 96 17,2-6-48-32,0-1-16 15,-9 6 72-15,3 3 8 0,-6 0 32 16,4 2-168-1,4-8 48 1,-1-1 64-16,2 3-40 0,-4-5 48 0,4 1 8 16,-6-1 0-16,4 1 8 15,-1-1 0-15,-11 0 8 31,-2-3-16-31,1-1 144 16,-5-2-72 31,10 0 32-47,-7 0-24 31,4 0-24-31,-4 0-48 16,4 0 0-1,1 0 0 1,-3 0 0-16,3 0 0 0,-1 0 0 15,-1 0 0 1,-2-2 0-16,-4-1-8 0,2-5-8 16,-55-5-48 15,4 0 48-16,-1 3 48 17,7-1-40-32,51 7 0 15,-6-3 8-15,-2-3-8 0,0-3 8 16,2 4 48-16,10 3-56 15,-9-3 48-15,5 1-40 0,0 2 24 0,2 1-24 32,8 1 0-32,-6-7-8 15,-6-1-8-15,3 0-408 16,0-2 408-16,-5-1 8 15,2 0-8-15,1 1 0 16,-4 2 8-16,9 4 0 0,-1 2 0 31,-1-3 0-31,0 4-8 31,-2 1 8-31,5 0-16 16,-4 2 8-16,4 0-8 0,1 2-48 47,-4-2 64-32,5 0 0-15,0 2 0 16,3-2 16-16,-2 0-8 0,2 0-8 16,-5 2 8-16,-3 0-8 15,0 0-192-15,-1 0 56 31,8 0 64-15,-4 0 64 31,-2 0 8-47,4 0-7257 0</inkml:trace>
  <inkml:trace contextRef="#ctx0" brushRef="#br0" timeOffset="17583">7827 11134 720 0,'-5'0'344'15,"2"0"-48"-15,-2 0-120 16,0 0 64-16,-1 0 168 31,-1 0-224-31,1 0 232 16,-1 0 80-16,3 0-80 0,-3 0 216 15,4 0 193-15,-2 0 919 16,5 0-1344-16,0 0-8 0,0 0-88 15,0 0-96-15,0 0-48 0,0 0-8 47,0 0-40-47,0 0-40 31,0 0 24-31,0 0-88 0,0 0-224 16,3 0 120-16,13 0 96 47,4 0 184-47,-2 2 80 15,1-2-32-15,2 2 41 0,-3 0-89 16,1-1-96-16,2-1 0 16,0 2-88-16,0 0 24 0,15-2 32 15,-1 0 0-15,1 0 472 31,-2 0-360-15,-15 2-24-16,20 0-40 16,-2 2 24-1,2-2 288-15,-1 2-336 16,-15-4-72-16,1 0 112 0,0 0-112 15,-3 0 48-15,-3 0-48 0,0 0 112 16,-2 0-64 0,-1 0 16-16,6 2-64 0,1 3 0 0,-2-3 48 46,2 2-40-46,-7-4-16 0,-1 0 8 47,-1 0 40-47,3 0-48 16,-1 0 48-16,1 0-24 0,2 0-16 15,-7 0 8-15,2 0 32 16,5 0-40-16,-7 0 0 47,2 0 0-32,2 0 0-15,-1 0 8 0,5 0-8 0,-4 0-8 0,1 0 0 16,-5 0 0-16,7 0 8 16,2 0-8-16,-3 0 24 0,6 0-8 0,-10 0-8 15,3 0 0 1,-1 0 0-1,1 0-8-15,-3 0 0 16,1 0 8-16,4 0 0 31,0 0-8-15,-1 0 8-16,3 0-8 0,-4 0 0 0,2 0 16 15,-2 0-16-15,-2 0 0 16,1 0 0-16,-5 0 8 0,-1 0 0 31,-1 0 0-31,4 0-8 16,-7 0 0-16,1 0 0 15,-1 0 8-15,1 0 0 0,-1 0 0 32,0 0-8-32,-3 2-8 15,2-2-32 1,1 0 40-16,-1 0 8 15,2 0 0-15,-1 0 0 16,0 0 0-16,-4 0 0 0,3 0 0 16,-4 0 0-16,0 0 104 15,0 0 56-15,-15 5-168 16,-6 1-272-16,-6 5-3825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2:21:1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11876 7744 4120 0,'0'0'1521'0,"0"0"-9"0,0 0-304 32,-31 22-15-32,21-16-105 15,2 3-216-15,-6-3-248 0,2-1 248 16,-5 1-112-16,0-2 185 15,-2-2-273-15,-7-2-136 16,-1 0-160 0,-4 0-176-16,-8-12-88 15,7-10-96-15,0-4-16 16,-4-8 0-16,10-6-8 0,4-4-16 15,-1-8-56-15,10-4-16 16,2-1 40-16,4-3-8 16,6 5-48-16,1 0-16 0,0 5-96 15,0 6 32 1,0 3 88-16,6 7-32 15,12 2 8-15,6 2 8 0,10 2 16 16,11 3-72-16,10 3-192 16,5 7 8-16,5 5 71 0,-4 8 97 15,-3 2 56 1,-1 0 8-1,-7 8 0-15,-5 9 56 0,-3 0 16 16,-3 5 40-16,-2 3-72 0,-2 1 80 16,-4 6 0-16,-5 4 0 15,-7 2 8-15,-3 3 48 16,-9 0 240-1,-2-1 32 1,-5-2-56-16,0-2-39 0,0-3-41 0,-18-4 16 16,-3-1-152-16,-21 2-48 15,0-5-1281-15,2-9-2752 0</inkml:trace>
  <inkml:trace contextRef="#ctx0" brushRef="#br0" timeOffset="2013">9266 7738 3608 0,'0'0'2665'15,"0"0"-737"-15,0 0-583 16,0 0 47-16,-124-12-472 15,88 5-368-15,2-8-336 16,-8-9-80 0,5-8-128-16,-3-12-8 0,6-10 8 15,0-8-16-15,14-6-32 0,9 2-32 16,11 1 24-16,0 3-56 31,23 4 32-31,11 4 8 16,9 8 48-16,7 11-64 15,0 14-128-15,2 12-144 0,0 9 16 16,-1 9 56-16,-7 19 40 0,-2 6 160 15,-8 8 0-15,-7-1-32 16,-7 6 104-16,-11-1-40 16,-9 2-24-1,0-1 72-15,-11-2 200 16,-16-1 120-16,-7-3-96 0,-8-5-224 15,1-6-216-15,-9-4-376 16,7-10-1201-16,12-11-1279 0</inkml:trace>
  <inkml:trace contextRef="#ctx0" brushRef="#br0" timeOffset="3724">11977 9777 232 0,'0'0'288'16,"0"0"-192"-16,0 0 16 16,0 0 24-16,0 0 176 15,4 0 200-15,-4 0-112 0,0 0 216 16,0 0 464-16,0 0 89 15,0 0-185-15,0 0 112 16,0 0 16 0,0 0-256-16,0 0-207 15,0 0-121-15,0 3-88 16,0-3-280-16,0 2-152 0,0-2-16 15,1 2 8-15,2 2 0 16,1 0 0 0,-1 2 8-16,-1-1-8 15,1 6 0 1,-3-1-8-16,0 3-72 15,0 2-88-15,0-1 16 16,0 0-96-16,0 0-240 0,0-4-513 16,-5-4-1455-16</inkml:trace>
  <inkml:trace contextRef="#ctx0" brushRef="#br0" timeOffset="4793">9143 10241 2104 0,'0'0'1776'0,"0"0"-879"15,0 0 103-15,0 0-48 0,-77-44-72 16,54 19-424-16,-1-1 0 0,0-1-72 15,-1-5-120 1,4-3 17-16,0 1-105 0,4 0-128 16,2 0-48-16,4 0 128 0,8 0-112 15,-1 2 0-15,4-2-16 16,0 0-8-16,18 0-72 0,8-1 64 15,6 1-48-15,7 2 64 16,-2 6-48-16,2 6 40 16,-8 6-120-16,-2 8-57 0,-10 6 1 15,0 0-48-15,-7 2 88 16,-4 16 144-16,-7 18-96 0,-1-2-1288 31,0-5-2705-31</inkml:trace>
  <inkml:trace contextRef="#ctx0" brushRef="#br0" timeOffset="7631">8907 12529 3880 0,'0'0'1769'0,"0"0"-409"16,0 0 248-16,0 0-103 0,0 0-185 16,0 0-296-16,0 0-192 15,0 0-79-15,0-2-121 0,0 0-568 31,7 2-64-31,9-4-224 16,11-3 144-16,4 2 80 16,5-1 0-16,-1 0 56 0,-4 2-56 0,-2 0 0 15,-5 1 8-15,-4 1 8 16,-11 2 40-16,1 0-48 15,-5 0-8 1,-5 0-72-16,0 0-777 16,0 9-1407-16,0 5-4674 15</inkml:trace>
  <inkml:trace contextRef="#ctx0" brushRef="#br0" timeOffset="8532">9973 12533 2784 0,'0'0'2049'0,"0"0"-977"15,0 0 368-15,0 0 88 16,0 0-439-16,0 0-441 16,0 0-400-1,31 0-240-15,-4 0 160 16,6 0 256-16,7 2-168 0,-1 0 72 15,-4 2 8-15,-4-2-24 0,-2 2-8 16,-6-3-152-16,-4 2 0 16,-3-3-144-1,-4 2 64 1,-4-2-72-16,-5 4-512 0,0 2-1608 15,-3-2-5002-15</inkml:trace>
  <inkml:trace contextRef="#ctx0" brushRef="#br0" timeOffset="14485">3302 7219 10082 0,'0'0'3256'16,"0"0"-999"-16,0 0 39 16,-26-10-319-16,26 10-641 0,0 0-1096 15,0 20-240-15,11 20-208 16,9 16 208-16,4 16 144 15,0 7-24-15,0-3-48 16,4-5-40-16,-2-16-32 16,1-12-232-16,1-20-304 15,-2-12-160-15,1-11 96 0,-3-23 192 31,0-24 256-31,-4-22-96 0,-2-13-41 0,-2-8-87 0,-15 0 104 16,-1 3 176-16,0 13 56 31,0 12 40-31,0 17 72 0,-6 13 96 16,3 14-168-16,3 12 144 15,0 6-144 1,0 2-176-16,0 28-224 0,8 15 280 0,5 11 120 31,4 8 0-31,3-2 0 16,-4-5 0-16,3-12 0 0,-4-11-8 15,3-9-40-15,-2-10 48 0,-3-6-104 16,0-7 32-16,3-2 64 16,3-4-224-16,-3-20-416 15,2-12-144 1,-2-7-8-16,-1-3 320 15,-7 4 303-15,-5 10 177 0,-3 10 193 16,0 15 871-16,0 7 432 16,-8 9-456-16,-10 23-936 0,2 10-104 31,-2 1 8-31,7-5 32 0,11-8-40 15,0-13-240-15,3-4 40 16,17-11-16-16,5-2-96 0,-4 0 64 16,4 0 56-16,-3 0 32 15,-6 0 72-15,-3 0-208 16,-6 8 120-1,-7 14 168-15,0 6 0 16,0 2-184-16,-12-5-8 0,0-6-480 16,2-15-1129-16,10-4-559 15,0-23-1641-15,14-18 80 16,11-7 2025-16,5 0 1904 0,4 4 96 15,0 3 1344-15,0 7 808 32,-2 6 353-32,-3 4-1025 0,-4 6-279 15,-6 2-193-15,-4 6-424 16,-9 2-320-16,-4-1-136 15,-2 6 40-15,0-1 416 0,-12 4-440 16,-7 0-240 0,-5 7-80-1,1 18-288-15,4 7 144 0,3 0 40 0,9 0 96 16,7-8-16-16,0-4 24 15,5-6-24-15,9-8 104 16,9-3 24-16,1-3 32 16,5 0-48-16,2-17-8 15,3-5-432 1,2-4-832-16,-3-1-1009 0,3-2-63 0,-5 3 1624 15,-2 4 240-15,-8 8 103 16,-4 6 369-16,-4 8 729 16,-1 0 439-16,-3 14 40 0,-1 12 136 31,-1 4-183-31,-2 2-409 0,1-1-104 31,-4-10-144-31,3-5-88 0,-4-8-64 0,3-6 8 16,-3-2 104-16,-1 0 377 0,3-4 223 31,-1-18-240-31,6-10-312 15,3-8-400-15,7-6-112 0,5-2-800 16,16 6-1096-16,-6 12-2249 16,-2 15-4473-16</inkml:trace>
  <inkml:trace contextRef="#ctx0" brushRef="#br0" timeOffset="15434">3667 8711 5353 0,'0'0'3296'0,"0"0"-2704"15,0 0 457-15,0 0 311 16,0 0-24-16,115-26-344 0,-83 2-263 31,0-5-241-31,-6 1-112 16,-3-2-184-16,-7 0-32 15,-10 5-160-15,-6 0-48 0,0 3-40 16,-11 2-104-16,-15 4 32 16,-8 7-40-16,-5 9-64 0,4 0-16 15,1 23-24 1,11 18 72-16,7 10 103 15,10 7 33-15,6-1 32 16,0-5 64-16,8-8 56 0,14-8 137 16,3-10-65-16,4-8-72 0,-5-8 24 15,7-6-8 1,-2-4 0-16,3 0 0 31,-1-19-72-31,-2-10-520 0,-7-5-577 0,-2-6-575 16,-14-2-232-16,-1-5-209 0,-5 0-247 15,0 2 639-15,-11 3 1033 16,-1 8 688-16,1 10 1192 0,10 12 921 31,1 8-193-15,0 4-696-16,12 0-87 0,6 18 239 0,10 6-432 15,2 4-328-15,-2 1-256 16,6-5-256-16,-4-5-16 0,1-6-88 31,-3-7-480-31,-7-6-368 16,0-2-552-16,-7-24-241 15,-9-8-175-15,-5-6 32 0,0-7 207 16,-5 1 745-16,-14 2 832 15,-4 10 376-15,0 10 1281 0,6 12 791 32,4 12 169-32,-3 4-793 0,3 26-1000 15,0 14-304-15,0 10 105 16,3 4-81-1,2-1-272-15,3-5-200 0,2-12-72 0,3-10-280 16,0-11-705-16,3-14-655 16,9-5-912-16,-1 0-2314 15</inkml:trace>
  <inkml:trace contextRef="#ctx0" brushRef="#br0" timeOffset="15836">4324 8432 1512 0,'0'0'2104'16,"0"0"-351"-16,0 0-121 0,0 0-320 16,0 0-392-16,0 0-447 15,100-92-209-15,-90 70-120 16,-10-1-104-1,0 6-40-15,0 4 0 16,-18 6-24-16,-4 7-32 16,-1 0-128-16,4 18 168 0,3 14-144 0,3 4 160 15,6 4 80-15,4-4 256 16,3-6-136-16,0-6-192 15,8-9 56 1,7-8-64-16,7-7-8 16,1-2-104-16,1-24-152 15,5-24-705-15,-5 6-1455 0,-4 4-1641 16</inkml:trace>
  <inkml:trace contextRef="#ctx0" brushRef="#br0" timeOffset="16021">4516 8180 656 0,'0'0'2056'0,"0"0"865"0,0 0-241 15,0 0-903-15,0 0-969 16,0 0-528-16,18 113 104 0,2-20 24 15,7 25-88-15,2-5-128 32,-6-13-16-32,-4-20 112 15,2-26 16-15,0-6-224 0,0-6-80 16,-3-20-384-16,-5-18-744 0,-13-23-1040 15,0-22-609-15,0-8-3424 0</inkml:trace>
  <inkml:trace contextRef="#ctx0" brushRef="#br0" timeOffset="16253">4563 8216 6729 0,'0'0'1120'0,"0"0"-520"0,0 0 104 15,0 0-135-15,0 0-65 16,123-87-64-16,-94 82-312 0,-3 5-24 15,-4 0 216-15,-4 15 208 16,-11 19 144-16,-7 13 64 0,-2 9-328 16,-27 6-200-16,-3-2-72 15,-7-8-136 1,5-11-608-16,0-28-544 15,15-13-776-15,3 0-3970 0</inkml:trace>
  <inkml:trace contextRef="#ctx0" brushRef="#br0" timeOffset="16719">4841 8173 1616 0,'0'0'2296'0,"0"0"-599"0,0 0-273 16,0 0-72-16,0 0-552 0,0 0-327 15,0 0-89-15,97-14-24 16,-91-6-248-16,1-1-112 15,-7-2-272-15,0 3-64 0,0 3 48 32,-13 6 160-32,-8 9 128 15,-2 2 80-15,-1 11 344 0,3 16-16 16,0 10-176-16,5 1 32 15,9-3-88-15,7-2 8 32,0-9-96-32,23-9-80 0,5-8 48 0,-3-5 104 15,6-2-24-15,0-7-136 16,-1-14-152-16,1-7-472 0,0-6-336 15,-4-2-209-15,-1-3 553 32,-7 5 232-32,-7 6 144 15,-9 8 240-15,-3 8 800 0,0 10 785 0,-6 2-121 16,-11 8-384-16,6 14-528 15,1 6-184-15,2 2-72 0,8-2-104 16,0-3-128-16,0-6-64 31,15-4 0-31,-1-10-232 16,6-3-512-16,-1-2-608 0,-1-9-1033 15,-7-10-3032-15</inkml:trace>
  <inkml:trace contextRef="#ctx0" brushRef="#br0" timeOffset="17382">5154 7896 4841 0,'0'0'1848'16,"0"0"-256"-16,0 0-528 0,0 0-167 16,0 0-249-16,118-122-336 15,-94 97-160-15,-4077 2-152 31,8142 5-104-15,-4078 2-328-16,-9 4-296 0,-2 2 80 0,0 4-41 16,-2 2 81-16,-9 4 608 0,1 0 264 0,5 2 360 15,-3 21-87-15,7 9-137 16,-1 9 368-1,2 12-96 1,0 2-184-16,0 2-136 16,0-3-264-16,5-10-88 0,9-9-24 15,4-14-904-15,2-10-672 0,4-11-505 0,5-2 1 16,0-25 199-16,3-8 369 31,-3-6 440-31,-8-1 1096 16,-1 6 136-16,-12 2 1416 0,-8 6 617 15,0 6-9-15,0 1-32 0,-12 10-135 16,-5 3-585-16,1 8-224 15,-1 0-375-15,3 0-377 32,3 13-312-32,6 10-120 0,2-1-56 15,3 3 0-15,0 1 0 16,3-3 40-16,11-3 16 15,2-4-56-15,-3-7-32 0,2-2-40 16,3-7-392-16,-2 0-161 31,2-18 49-31,-6-12 112 0,1-4-112 16,-1 2 40-16,-7 5 352 15,-4 14 240-15,-1 6 520 0,0 7 680 16,0 0-448-16,0 9-408 0,0 8-256 16,3 4-16-1,4 1-64 1,3-6-8-16,-1-2-240 0,1-8-632 15,-2-4-592 1,0-2-729 0,-6-10-1727-16,-2-4-321 15</inkml:trace>
  <inkml:trace contextRef="#ctx0" brushRef="#br0" timeOffset="17794">5673 7815 520 0,'0'0'4401'15,"0"0"-2721"-15,0 0-320 0,0 0-272 16,0 0-471-16,0 0-385 16,0 0-88-16,58-117-144 15,-44 99-264-15,-4-2-441 0,-3 2-439 31,-4-1-152-31,-3 0-272 0,0 1-665 16,0 2 305-16,-5 5 1928 16,-2 7 752-16,1 4 1520 15,-2 0-263-15,6 15-537 0,2 11-408 16,0 6 209-16,0 4-49 15,0 4-360 1,2 0-376-16,8-1-152 16,-4-7-80-16,4-8-152 15,-2-8-104-15,3-11-264 16,0-5-656-16,2-2-240 0,5-22 128 15,-7-8-617-15,6-2-615 16,-3 2 647 0,-3 6 1033-16,-4 8 584 0,1 11 920 15,-3 4 273-15,-4 3-113 16,3 5 296-16,2 12-7 15,-3 5-361-15,2-1-280 0,2-4-472 16,-3-2-168 0,3-9-88-1,-2-6-728-15,-2 0-1081 0,-3-30-103 0,0-6-537 16</inkml:trace>
  <inkml:trace contextRef="#ctx0" brushRef="#br0" timeOffset="18299">5938 7525 2896 0,'0'0'2905'0,"0"0"-825"0,0 0-688 16,0 0-847-1,0 0-361-15,0 0-32 0,0 0 0 16,0 0-104-16,42 125-40 0,-25-103-8 16,4-7-136-16,-1-10-80 31,-3-5-80-31,1 0 8 0,-2-7 288 15,-3-14 16-15,-3-1 48 16,-5 0 32-16,-4 2 16 16,-1 2 80-16,0 6 152 0,-9 6 152 15,-9 1-216-15,5 5-280 31,-3 0-120-31,9 0-136 0,7 0-656 16,0 0-1505-16,0-5 441 0,15-7 999 31,3-5 273-31,3 2 280 0,-2 0 424 0,0 6 304 0,1 7 696 16,1 2 249-1,-2 0 47 1,-1 16 144-16,0 9-55 0,-7 5-393 16,-4 1-176-1,-1-1-272 1,0-6 48-16,-2-9-240 0,-3-6-272 15,3-7-80-15,-1-2-128 0,0 0-128 16,2-4-8-16,1-14 136 16,6-3 64-16,1-2-224 0,3 3 104 15,1 6 64-15,-2 10-64 16,1 4 184-16,0 0 8 0,-1 10 136 31,-4 6-32-31,-4 14-112 0,-3-4-440 0,-4-4-2841 16</inkml:trace>
  <inkml:trace contextRef="#ctx0" brushRef="#br0" timeOffset="19397">5287 8719 4080 0,'0'0'3921'0,"0"0"-2096"16,0 0-201-16,0 0-240 0,0 0-776 16,24-4-352-16,15 4 321 0,9 4 135 15,14 12 16-15,4 8-8 0,5 2-48 16,1 2-112-16,-4-2 160 15,-3-3-303 1,-5-2-241 0,-7-5-128-16,-9-2 0 0,-9-3 8 0,-14-6-56 15,-5-1-184-15,-9-2-369 16,-4-2-551-16,-3 0-208 0,0-6-56 31,-16-12-1505-31,-2-1-5081 16</inkml:trace>
  <inkml:trace contextRef="#ctx0" brushRef="#br0" timeOffset="19754">5891 8406 2536 0,'0'0'2209'0,"0"0"-697"0,0 0 128 15,0 0 81-15,0 0-409 16,0 0-344-16,0 0-472 0,-129 108-160 16,95-16 200-16,-8 35 257 15,-5 19-121 1,5-7-16-16,5-35 120 15,12-36-32-15,6-26-208 16,0 0 208-16,-1-2-199 0,-2-3-289 16,6-12-120-16,4-10-64 0,6-11-72 15,-1-4-809 1,6-21-1463-16,-3-2-2929 15</inkml:trace>
  <inkml:trace contextRef="#ctx0" brushRef="#br0" timeOffset="30542">4915 10267 3168 0,'0'0'1689'16,"0"0"-329"-1,0 0-8-15,0 0-344 31,-98-16-496-31,67 66-384 16,-4 49-72-16,2 42 49 16,9 2 79-16,10-22 464 0,10-46 64 15,4-39 224-15,0-1-248 0,12-5-536 16,5-6-152-1,4-12-72 1,4-12 16-16,4 0 56 16,1-28 40-16,7-19 72 0,1-15-112 15,-1-8-304-15,-5 2-120 16,-8 14 96-16,-6 18 72 0,-5 22 104 15,-2 14-128-15,1 12 280 16,2 24 152-16,-3 6 104 16,1 1 96-16,-3-9-16 0,1-12-184 15,1-10-152-15,1-11-48 16,-1-1 48-16,2-11 88 0,-3-15 24 15,-6-10-16 1,-4-5 88-16,0-1-168 16,0 4 136-16,-4 8-144 15,-6 8 72-15,5 8-72 0,0 7-16 16,5 5 8-16,0 2-56 0,0 0-168 15,0 0-104 1,0 0 168-16,8 0 112 16,2 0 48-16,-2 0-8 15,-1 0-80 1,2 0 0-16,-1 13 16 0,2 3 72 0,-2 0 104 15,-3 0-40-15,0-2 24 32,0-8-80-32,-2-4-8 0,5-2-168 15,2-10-296-15,6-18 216 16,-3-6-88-16,4-7-208 0,0 7 152 15,-1 8 232-15,-2 11 160 16,1 11 8-16,-2 4 192 31,4 8 408-31,-4 18 32 0,2 4-24 16,-5 2-280-16,1-2-104 15,0-4-184-15,1-8-48 0,0-11-256 16,0-7-848 0,-1-1-793-16,-1-19-727 0,-1-4-2745 0</inkml:trace>
  <inkml:trace contextRef="#ctx0" brushRef="#br0" timeOffset="30818">5516 10289 4689 0,'0'0'4184'16,"0"0"-2375"-16,0 0-297 15,0 0-824-15,-14 70-528 16,10-33-56-16,4-1-104 16,0-4 80-16,0-11-80 15,0-4-80-15,12-12-312 0,2-5-264 16,1 0-120-1,4 0 320-15,-4-7 216 0,1-1 80 0,-7 4 32 16,1 4-16-16,-10 0 40 16,0 4 104-16,0 13 816 0,0 10-144 15,-6 3-288-15,-6 2-232 16,3-4-152-16,1-8-1328 31,6-12-1865-31</inkml:trace>
  <inkml:trace contextRef="#ctx0" brushRef="#br0" timeOffset="30960">5753 10428 1240 0,'0'0'4945'0,"0"0"-3385"0,0 0-40 15,0 0 17-15,0 0-657 16,0 0-576-16,18 104-304 0,-18-91-560 0,0-2-1224 15,0-7-2369-15</inkml:trace>
  <inkml:trace contextRef="#ctx0" brushRef="#br0" timeOffset="31167">5671 10167 4520 0,'0'0'3313'0,"0"0"-1648"15,0 0-321-15,0 0-240 16,0 0-752-16,0 0-352 0,0 0-544 16,40 0-832-16,-17 2-1321 15,-2-2-1376-15</inkml:trace>
  <inkml:trace contextRef="#ctx0" brushRef="#br0" timeOffset="31526">5671 10167 1016 0,'144'54'2480'0,"-144"-44"-431"15,0-3-273-15,0 4-344 16,0-1-527-16,3-4-569 0,0-1-240 31,7 0-88-31,-2-5-8 16,3 0-8-16,-1 0 0 15,1 0 0-15,-3 0 8 0,-1 0-8 31,1 0 8-15,-2 6-80-16,-2 4 80 16,2 6 96-16,-4 4 360 0,-2 0-200 15,1 1-96-15,-1-10-152 16,0-3 8-16,0-4-8 15,0-4 0-15,0 0-8 0,0 0-88 16,0 0-88 15,0 0-152-31,2 0-168 16,-2 0-105-16,3 2 313 0,-3-2 40 15,0 3-360-15,0-3-376 16,0 0-1384-16</inkml:trace>
  <inkml:trace contextRef="#ctx0" brushRef="#br0" timeOffset="32416">5915 10206 3880 0,'0'0'2337'0,"0"0"-17"0,0 0-455 16,0 0-641-16,0 0-480 16,61-32-408-16,-43 23-160 15,-3-1-176-15,2-3-96 0,-2 4-616 16,-7-3-240-16,-2-1-216 15,-6 4-1-15,0-1 217 16,0-1 256-16,0 3 560 0,-8 5 136 16,-1 1 312-16,2 2 408 15,2 0 16 1,4 0 65-16,1 17-329 0,0 11-472 15,0 13 72-15,0 5 128 16,0 0-192-16,0 0 72 16,8-8 8-16,3-8-88 0,0-10-72 15,1-10-472-15,1-8-473 16,4-2-335-16,0-14 104 15,5-16 104-15,2-6-201 16,1-3 505-16,-1 4 840 16,-2 1 72-1,1 7 952-15,-12 8 121 0,1 6-49 0,-7 7 104 31,-2 3 272-31,-3 1 177 16,0 0-49-16,0 0-472 0,-8 0-488 16,-4 2-191-16,1 0-121 15,-5 0-88-15,6 0-72 0,1 17-168 16,-1 10-128-16,8 1-16 31,2 2 16-31,0-4 16 0,0-4 24 16,12-8-88-1,0-4-80-15,5-8-281 0,0-2-199 16,3 0-160-16,-4-22-16 0,3-6-344 15,-1-6-465-15,-8-2 97 16,-4 4 464-16,-3 6 728 0,-3 5 432 31,0 8 888-31,0 8 816 16,0 3 281-1,0 2-545 1,0 0-592-16,0 19-520 0,0 5-240 16,0 4-88-1,0 2 0-15,7-2 0 16,-1-6 8-16,1-6 0 0,-1-8 0 15,1-4-8 17,4-4-120-32,0-2-272 15,2-22 168-15,5-9 72 16,0-4-272 15,0-1-184-15,-1 4 216-1,1 8 88-15,-7 9 240 0,4 11-57 16,-7 6 121-16,0 2 297 15,-3 20 367-15,-2 7-112 16,0 1-232-16,1 2-320 0,2 2-120 16,1-8-1152-16,-3-9-1753 0</inkml:trace>
  <inkml:trace contextRef="#ctx0" brushRef="#br0" timeOffset="32593">6606 10052 4120 0,'11'-10'2705'0,"-2"-1"-497"0,10-4-399 16,0 0-569-16,4 0-448 16,3 3-408-16,-2-2-288 15,3 2-96-15,2-1-272 0,1-4-832 16,-1-5-424-16,-7 2-2481 15</inkml:trace>
  <inkml:trace contextRef="#ctx0" brushRef="#br0" timeOffset="32831">6705 9800 104 0,'0'0'5777'0,"0"0"-3545"16,0 0-615-16,0 0-201 15,0 0-616-15,0 0-568 0,0 0 72 16,0 0 56-16,27 124-104 15,-12-78-40-15,2 2-8 0,0-5-48 16,0-7-16-16,-4-8-8 16,0-11 17-16,-2-4-1 15,1-9 48-15,-1-4-56 16,-3 0-144-16,15-40-72 0,-9-1-937 15,-4 1-4064-15</inkml:trace>
  <inkml:trace contextRef="#ctx0" brushRef="#br0" timeOffset="42121">11130 10199 3544 0,'-5'0'1497'15,"-7"0"-721"-15,1 0 240 16,-2 0-56-16,-3 0 160 0,-2-6-215 15,-1-11-393 1,-2-2-48-16,-3-9 8 16,-5-6-160-16,0-7 8 0,-1-1-136 15,5 0-32-15,0 0-16 16,6 2 72-16,5 4-56 15,9 2-104-15,5 0 24 16,0 0-72 0,16 2-72-16,14 4 24 0,16 2-104 15,7 3 144-15,8 5-56 0,2 8-32 16,0 4 96-16,-1 4 0 15,-4 2 0-15,-5 0-16 0,0 14-32 32,-4 4 48-17,-7 5 0-15,-7 2-56 0,-4 10 56 0,-12 3 0 16,-7 5 96-16,-12 23-96 15,-3-9-1536-15,-20-9-5466 0</inkml:trace>
  <inkml:trace contextRef="#ctx0" brushRef="#br0" timeOffset="54532">4726 11258 2904 0,'0'0'1777'15,"0"0"-921"-15,0 0-136 0,0 0 168 16,0 0 208-16,0 0-240 15,0 0-239-15,0 0-209 0,0 0 16 0,0 0-144 16,0 0-104-16,2 0-120 16,4 0-56-16,6 0 0 15,4 2 0 1,2 0 0-16,1-2 16 15,-1 2-8-15,4-2 120 16,-5 0-56-16,-3 0 112 0,1 0 88 16,-6 0 16-16,6 0-104 31,-4 0-32-31,4 0-32 0,-1 0-8 15,4-2 80-15,0 0-88 16,1-3-16-16,-1 3 16 0,0 0-56 16,-1 0 96-16,-4 0-8 15,7 0 8-15,-3 0-80 31,1-1 48-31,3-1 40 0,5-2-64 16,2-3 65-16,5 1-33 16,9-3 32-16,-3-2-24 0,2-1 0 15,-1 0-48-15,-3 2 16 0,-6 3-40 16,-7 0-40-1,-1 3 32 1,-6 2 32 0,-2 0-80-16,-2-2 72 0,0 2 32 0,3-2 0 15,-2-2-96-15,7-2 88 0,4 2-80 16,2-4-8-16,-1 0 120 15,1 0-32 1,-2 2-88-16,-3 2 0 16,-2 0 40-16,-3 1-40 15,1 2-8-15,-7 1 8 0,6-2 0 16,-3 0 96-16,2-1-96 0,2 0 64 15,1-3-24-15,2 0 152 32,0-4-64-32,0 2 24 0,2-3-144 15,-4 4 72-15,2-2-80 16,-1 1-8-16,-1 3 0 15,-3-2 0-15,5 1 8 0,-1 1-8 16,4-4 16-16,3-3-8 31,2 0 48-31,4-2-56 0,1 0 0 16,-4 3-8-16,3-2 8 15,-4 3-8-15,-5 4 0 16,0 2 0-16,-8 0 0 0,2 4 8 16,-3-2-16-16,2 2 16 15,1-2 0 1,3 0-8-16,3-2 8 0,1-1-16 15,2 2 16-15,-1-3 16 16,1 0-16-16,-1 2 8 16,-3 0 0-16,-4 0-8 0,0 0 8 15,4-1 0 1,-2 2-8-1,5-1 0-15,0-3 0 0,-2 3 0 0,0-1 0 16,0 1 8-16,-4-1-8 16,-2 0 8-16,-1 1-8 0,1-1 8 15,-3-1 0 1,1 1 32-1,0-4-40-15,2 1 0 16,1-1 0 0,0-4 8-16,-2-1 40 15,0-4-40-15,3 0 64 0,-4-4-72 16,-2 2-8-16,-2 0 8 15,-4 2 0-15,-3 0 8 16,1-3-8-16,-6 0 88 0,2-3-88 16,-2-4 8-16,3 0 0 31,-3-5 40-31,2 3-48 0,-1-2-56 15,-1 4 40-15,0 2-72 16,0 4 88-16,-3 1 0 16,-13 2 48-16,-7 1-32 0,-3-2-32 15,-3-1 32-15,-3 4-32 0,1-3-16 16,1 1-24-16,1 1 48 15,3 3-80-15,-5 0 48 16,5 2 40 0,-1-2 48-16,-4 2-48 15,-3-2 8-15,3 5-8 0,-7 0 8 16,4 4 144-16,-3 4 32 15,1 2 8-15,1 4-40 0,-1 0 192 16,1 0-240 0,-1 0 64-16,2 4-112 15,3 4 8-15,-3-2 8 16,2-2 40-1,-2 0 56-15,-1-2 0 16,-1 0 81-16,-3-2-193 16,2 0 64-16,3 2-32 0,2 0 64 15,1 3-96-15,6 0 80 31,-3 1-48-15,-1 2-24-16,3 3-64 0,-3-2 8 0,2 3 0 16,-4-1 0-16,2 0 0 15,0-1 56-15,-2 1-16 0,-3-2-40 16,2 1 40-16,-2 1-40 15,2-1 0-15,-4-1-8 0,7 0 8 16,3 1 0-16,-1-5-8 16,3 3 0-16,1 1 0 15,0-3 8-15,-1 2-8 0,-2-3 0 0,-1-1 72 16,-2 3-72-1,-3-1 8 1,-4 0-8-16,0 0 16 0,3 1-16 16,-1 0 0-16,5-1-16 15,4 0 8-15,4-2-48 16,5 2 40-16,0-3-64 0,6 2 64 15,-4-1-64 1,3 0 16-16,-2 0 24 16,1-2 40-16,-2 2 8 15,6-2-8 1,-8 0 0-1,4 0 0-15,-2-1 0 0,-1 1 8 16,2-2-8-16,-1 3 16 0,-2-3-16 16,1 2 0-16,-3 0 0 0,1 0-72 15,-1 0 16-15,-2 2-16 31,-2 0-16-31,-1 2-32 16,4 2-16-16,-9 0-32 0,9 2-8 16,-4 3 15-16,6 0-95 15,-3 3 80-15,-1 0-48 0,3 3 88 16,-1-4 136-16,1 4-72 15,1-4-32-15,0 2 16 16,4-2 80-16,1 4-184 0,-3-2 32 16,4 4 72-1,1-1 40-15,-1 4-40 16,-1 3 88-16,-2 5-8 0,4-1-64 15,2-1 0-15,0-4 48 16,2-4 40-16,1-3-32 16,5-4-24-16,0 2 40 0,0-2-72 15,0 6 56 1,0 3-72-1,0 3 80-15,0 3 0 0,0 2 0 0,1 1 8 16,3-4 0-16,2 1 0 16,-4-1 0-16,4-1 0 15,-3-2-8-15,2-2-40 0,-2 1 48 16,2-1 0-16,2 1 0 16,2 1 0-1,1 2 0-15,-2 3-8 16,3-1 8-16,1 0-8 15,-1-2 0-15,0-2 0 0,-1-2 0 16,1-4-88-16,1 0 88 31,-3-4-56-15,1 0 56-16,0-4 0 0,1 1 0 0,-3-6-64 15,-3 1 56-15,1-2-48 16,-1-1 64-16,2 1 0 0,-7-4 8 16,5 1 0-16,-4 1 0 15,4 0 48-15,0 0-56 0,0 0 0 31,-2-1 0-31,3 1-16 0,-2-2 16 16,1 0-64-16,-2 0 64 16,-3-2-8-16,0 2 8 0,3-1-8 15,-1-1 8 1,1 2 8-1,0 0-8-15,-3 0 8 0,3-2-8 16,-1 2-8 0,-2-2 8-16,3 0 0 0,-1 0 0 0,4 2-48 15,5 4-80-15,7 3 120 16,2-2 0-16,1 3 0 0,-2 1 8 15,2-5 0 1,-2-2-8-16,4-1-488 16,-4-1-792-1,-7-2-3081-15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2:22:13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4533 5953 3304 0,'0'0'2409'0,"0"0"-1041"0,0 0-352 16,0 0 232-16,0 0 145 31,0 0-265-31,0 0-480 15,-4 2-240-15,4-2-184 0,0 0-224 0,10 0-80 16,21 0-72-16,17 0 152 16,10 2 0-16,13 1 56 0,5 1-48 15,2 2 48 1,-4 2 72-1,8 1-8-15,-1 2 8 16,3-1 8-16,0-3-32 16,-3 0-88-16,-5-3 72 15,-8-2-40-15,-10-2 80 16,-8 0-64-16,-7 0 129 0,-12 0 47 15,-7 0 72 1,-6 0-56-16,-7 0-80 0,-1 0 96 16,-7 0-16-16,2 0-32 0,-5 0-104 15,0 2-40-15,0 10-80 16,0-3-1304-16,0 6-1793 0</inkml:trace>
  <inkml:trace contextRef="#ctx0" brushRef="#br0" timeOffset="1711">10503 5987 2664 0,'0'0'2497'0,"0"0"-1713"0,0 0-104 16,0 0 248-16,0 0 64 16,-16 9-264-1,16-9-367-15,0 0-265 16,0 0-96-16,0 0 0 0,0 2-8 15,11 2 8-15,5 2 296 16,12 0 40-16,7 2 8 16,7-2 64-16,12-2-88 15,9-2 56-15,4-2-48 16,8 0 40-16,-3 0-248 15,3 0 40-15,-4 0 64 0,-5 0 32 16,2 0 56-16,-7 2-80 16,2 0-8-16,-5 2-103 15,0-2 87 1,-3 1 48-16,0 1-32 15,-6 3-24-15,-3-1 24 0,-4 0-64 16,-11 0 64-16,0 2-40 16,-9-2-16-16,-1 2-16 15,-4 0-40-15,-5-2 8 0,0 0 0 31,-4-2-72-31,3 0-40 16,-4-2 80-16,-3 0-72 0,1 0 56 16,-5-2-64-16,0 0-8 15,0-2-504-15,-16-12-1232 16,-10-2-4930-16</inkml:trace>
  <inkml:trace contextRef="#ctx0" brushRef="#br0" timeOffset="9352">4571 6507 5937 0,'0'0'2424'16,"0"0"-1303"0,0 0 215-16,0 0 408 0,0 0-344 15,0 0-551-15,0 0-233 16,0 0-256-16,-3 0-104 0,3 4-112 15,0 10-144-15,0 11-72 16,0 12 72 0,0 11 8-16,-3 10 40 15,0 2-48-15,-5 3 80 16,-1-1-80-16,-3 2 8 0,-5-2 80 15,-4 3-32-15,-6-3 0 16,-7 0-40-16,-6-4 56 0,-4-2-64 16,-8-6 96-16,-4-6 0 31,-4-8 24-31,-6-10-112 15,-7-9 128-15,-4-11-144 0,-4-6-104 16,3-4-80-16,-1-21-32 16,7-9 40-16,5-9-32 0,9-12 0 15,10-7 40-15,9-11 88 31,8-6 72-31,4-25 0 0,14-27-8 16,13-24 8-16,3-3-80 0,30 13 16 16,7 38-32-1,-1 35 56 1,1 21-72-16,10 12 72 0,10 2-152 15,21 5 112-15,12 8-8 16,6 17-16-16,-4 7 104 16,0 17 8-16,-1 19 0 0,-4 11-8 0,-4 8 8 15,-4 7 8-15,-7 3 72 16,-16 1-72-1,-10-4 96-15,-14-2 96 16,-15-6 16-16,-12-2 24 16,-8-3-72-1,0-4-168-15,0 10-72 0,-8-13-1208 0,-7-12-3313 16</inkml:trace>
  <inkml:trace contextRef="#ctx0" brushRef="#br0" timeOffset="13726">12693 7420 3728 0,'0'0'1929'16,"0"0"-833"-16,-60 22 336 0,28-10-272 16,-9 1 33-16,-5 2-49 15,-9-4-232-15,-2 0-440 0,-4-5-224 16,-4-4 176-16,-3-2-63 15,-4 0 15 1,-3-15-192-16,-4-8-24 16,-5-9-64-16,-5-11-96 0,-7-8 0 15,0-11-176-15,1-11 104 16,8-3-72-16,9-5 56 0,15 2 72 15,18-2-168-15,19 4-97 16,23 4 81 0,11-3 16-16,60-10 56 15,64-7 40-15,62 11 88 0,27 20 0 16,1 33-152-16,-25 27-96 15,-34 2 56-15,-10 31 24 0,-14 10 120 32,-24 4 40-32,-31 1 8 15,-23-4-24-15,-17 4-48 16,-2 6 72-16,-4 11 280 0,-7 5-16 15,-20 1 192-15,-11 0-56 0,-11 3-71 16,-26 2-73-16,-15 1-256 31,-7-5-457-31,-29-2-527 16,17-20-1096-16,8-20-2849 0</inkml:trace>
  <inkml:trace contextRef="#ctx0" brushRef="#br0" timeOffset="15597">13912 7229 1424 0,'0'0'2120'0,"0"0"-1152"0,0 0-287 15,0 0 167-15,0 0 120 16,0 0-112-1,0 0-288-15,0 0-256 16,5 6-136-16,8-4 176 0,5 0 161 16,6 2-49-16,8-2-176 0,4 2 48 15,1-2-56-15,3 1-104 16,2-3-16-16,3 0 96 0,4 0-136 31,7 0 88-31,6 0 48 16,2-3-144-16,12-9 296 0,5 0-152 15,8-4 16 1,6-2-16-16,-3 2-104 0,3 4 105 15,1 1-153 1,-4 6-8-16,-8 5 32 16,-4 0 208-16,-4 0-96 0,-11 0-104 15,-7 0-128-15,-5 0 48 16,-4 5 8-16,-2 2-56 15,-2-3 8-15,2 0-8 0,-5-2 40 32,0 0 8-32,0 0-40 15,-4 0 56-15,1 0-72 0,-6 2 0 16,-4-2 0-16,-2 1 0 15,-6 4 8-15,2-3 72 0,-1 2 16 16,1 0-24-16,-4 0 8 16,4 0-64-1,1-2 40-15,-8 2-56 16,2-4 72-16,-2 2-64 15,-5-2-8-15,-4 0 8 0,-2 0-8 16,-4 0 0-16,-1-2 8 16,0 2 0-16,2-2 0 15,-2 0 8-15,0 0-8 16,0 0-8-16,0 0 0 15,0 0-8-15,0 2 16 16,0-2-8-16,0 0 8 0,0 0-8 16,0 0-120-16,0 0-376 15,-13-6-464-15,-8-4-2257 16</inkml:trace>
  <inkml:trace contextRef="#ctx0" brushRef="#br0" timeOffset="25368">6582 8368 808 0,'0'0'1648'15,"0"0"-744"1,0 0-48 0,0 0 161-16,0 0 111 0,0 0-248 15,0 0-120-15,0 0-16 16,0 0 41-16,0 0 15 0,0 0-176 0,0 0-120 15,0 0-8-15,0 0 16 32,0 0-88-32,0 0-88 15,-2 0-32-15,2 0-104 0,0 0-8 31,0 0-71-31,0 0-1 0,0 0-16 16,0 0-24-16,0 0-72 16,0 0-8-16,0 0 0 15,0 0-56-15,0 0-16 0,0 0 16 16,0 0 0-16,0 0-8 15,0 0 56-15,7 0 8 0,1 0 8 16,3 0-8 0,5 0 8-16,-1 4 56 0,7-2-16 15,-1 2 88-15,4-2-64 0,2-2 8 31,-4 2-8-31,4-2 24 16,-4 0 32-16,-1 0-72 0,-2 0-8 16,-4 0 56-16,-2 0-32 0,1 0 40 15,-2 2-64 1,1-2 80-16,-2 2 8 0,4-2-72 15,2 0 24 1,-1 2-32-16,6-2 24 16,0 0-64-16,-1 2 48 0,4-2-48 15,-5 3 56-15,0-3-64 16,0 1 0-1,0 1-8-15,-5-2 16 16,5 2 40-16,-1-2 0 0,4 2 8 16,-2-2 48-16,-2 0-32 15,2 2 0-15,-1-2-80 0,0 0 64 16,-1 0-56-16,-1 0 104 31,1 0-48-31,2 0-48 0,1 0-8 16,1 0 64-16,5 0-72 15,-2 0 48-15,4-2 8 0,-2-2-48 16,2 2-8-16,4-2 16 15,-1 0-8-15,5 0 0 32,0 2 288-32,3-2-48 0,-2 0-168 15,-1 0-72-15,0 2 40 16,-2-2-40-16,-2 1 32 0,1 2-32 15,-4-1 32-15,1 0 32 16,-3 2-56-16,-2 0 72 16,1 0-80-1,1 0 40 1,1 0 0-16,-3 0-48 0,-3 0 48 0,-2 0 80 15,-2 0-40-15,-8 0-80 0,-2 0 8 16,1 0 32-16,-4 0-32 16,1 0-8-1,-1 0 0 1,4 0-8-16,1 0 64 0,-2 0-56 15,-1 0 0-15,-2 2 0 0,-3-2 0 16,-1 0 0-16,-2 0 40 0,-2 0-40 16,0 0 0-16,3 0 56 31,-3 0-56-31,0 0 48 15,0 0 0-15,0 0 9 0,0 0-9 16,0 0-56-16,0 0-73 0,0 0-1367 16,-9-2-2385-16,-8-4-6425 0</inkml:trace>
  <inkml:trace contextRef="#ctx0" brushRef="#br0" timeOffset="28679">17578 8632 6785 0,'0'0'1696'32,"0"0"-1152"-32,0 0 281 31,0 0-1-31,-115 15 416 0,81-9-368 15,4 0-240-15,-4-3-216 16,6 3 193-16,-2 1-137 0,-4 1-168 16,-3 0-192-16,-5 2 160 15,-10-2-152-15,-13 0-72 16,-7 0 40-16,-12-5-72 0,-3-1-8 15,1-2 64 1,10 0 0-16,15 0 104 16,4 0 264-16,10 0-144 15,5 0-80-15,0 0-56 0,4 0 8 16,0 0 80-16,0 0-56 15,1 0-56-15,-2 0-48 0,-6-2-80 0,-6-9 40 16,-2-3-40-16,-5-4-8 16,0 1 0-16,8 2-8 0,5 0 16 15,11 5 0 1,8 1 0-1,5-1 0-15,6 1 72 0,1 0-80 16,1-1 0-16,0-5-8 16,0 0 8-16,2-6-72 0,-4-1 24 15,2-4-32-15,0-1-16 31,4-6 16-31,-6 4-8 16,4-2 16-16,3 1 64 0,0 4 0 16,0 0-48-16,4 0-24 15,4-1 32-15,0-5-80 0,0-4 80 16,0-5-24-16,15-6 64 31,-2 0-240-31,1-2 152 16,-2 0 96-16,2 4-72 0,-1 0 64 0,-2 5 8 15,1 4-72-15,-1 4 72 16,-3 6 0-16,3 4 0 0,1 0-56 15,4 2 56-15,-2-4-8 16,9-1-56 0,-4 0 56-1,4 1 8-15,1 0-48 0,2 3 40 16,0 4-8-16,6 0-48 0,1 4 0 15,7 0-48-15,2 5 48 0,3 3-80 32,2 3 96-32,1 2-16 15,-2 0 8-15,0 0 56 16,1 0 0-1,3 0 0-15,5 0 0 0,0 0 0 0,3 0 0 0,2 0 0 16,3-2 0-16,-2-2 0 31,4-2-8-31,3-1 8 16,-2 1 8-16,-1 0-8 0,-6 3 0 15,-2-1 0-15,-10 2 72 16,-2 2-72-16,-6 0 8 0,-7 0-8 16,-3 0 0-16,-3 0 8 15,-2 0-8-15,2 0 72 31,-5 0 16-31,2 6-40 0,2 3 16 16,-2 1-8-16,-4 5-8 16,2-4 8-16,-3 6 8 0,0 0-64 0,0 4 16 15,-1 3 72 1,-2 0-24-16,-2 4 40 15,1-1-48 1,-2 4-48-16,-4 4 40 0,-2 2 32 16,-4 3-64-16,-2 2 112 15,0 3 0-15,0-2 8 16,-2 2-72-16,-7-1 8 15,-3-2 0-15,3-2-72 16,-3-2 48-16,-2 0-32 16,2-4 48-16,-2 1-56 0,1-3-8 15,-3 2 0-15,-2-2 48 16,0 0-40-16,1-2-8 0,-1-2 8 31,0-4 48-31,5-4-48 16,2-8 72-16,3-2-8 0,1-4 24 15,2-2-16-15,5-2 168 16,-3 0-32-16,0-2-143 0,1 0-1 15,2 0-16-15,0 0-48 32,0 0 0-32,0 0-8 15,0 0 0-15,0 0-8 0,0 0-64 16,0 0 64-16,0 0 8 15,0 0 0-15,0 0 8 0,0 0 0 16,0 0 0-16,0 0-8 16,0 0-72-1,0 0-297-15,0 0-527 16,0 0-880-16,0-12-1161 0,0-2-5489 15</inkml:trace>
  <inkml:trace contextRef="#ctx0" brushRef="#br0" timeOffset="59008">5831 10479 2208 0,'0'0'1440'16,"0"0"-552"0,0 0 177-16,0 0 63 15,0 0-168-15,0 0-8 16,0 0-15-16,-5 0-1 0,5 0-88 15,0 0-48-15,0 0-136 16,0 0-64 0,0 0-16-16,0 0-119 15,0 0-17-15,-5 2-32 0,5-2-16 16,-1 2 16-16,-4 0-152 15,2 3-96-15,-2-1-64 0,-2 2 32 16,-1 1-64-16,0-1 0 16,2 3 32-1,-6-1-16-15,3-1-8 16,-1 1-8-16,-1 3-64 15,-2-1 56-15,-3 1-16 0,-2 0 32 16,2-1 88-16,-4-3-8 16,3 4 32-16,-6-3 48 15,0 2-32 1,1-2-16-16,-4-2-71 15,0 2-17-15,0-2-96 16,-1 0 56-16,-2 0-56 0,0 2 40 16,0-2 8-16,-4 0-48 15,-1-2 56-15,0 3 40 31,-3-6 16-31,-1 3-64 16,-1-2-48-16,-2 0 40 0,-1 2-48 0,-1-2 0 16,1 0-8-16,-7 0-104 0,6 0 56 15,-7-2 48-15,1 0-8 16,-1 0-64-1,3 0 72 1,2 0 8-16,3 0 0 0,5-6 8 16,3 0 0-16,5-2 8 0,0 2-16 15,0 0 8-15,3 0-8 0,-3-2 0 16,0 2 0-16,0 0-24 15,5-2-72-15,-1 0-24 16,4 0 24 0,7-2 8-16,-2-2-33 15,4 2 9 1,-4-4 48-16,7 2-24 15,-3-3 80-15,1 2-40 16,0-2 32-16,-1 2 8 16,-1-2-72-16,2 2-24 0,0-4 16 15,3 2-64-15,0-6-48 16,1-2 32-1,6-5 56-15,-3-4 24 0,4-5 40 0,0-3 40 16,0-2 0-16,4-1-72 16,7 2 24-16,7 1 40 0,3-1-56 31,6 3 8-31,4 0-24 15,-2 2 88-15,6 1-48 0,-1 0 40 16,0 1 8-16,-1 3 0 0,0 3 0 16,-2 3 0-1,1 3-16 1,4-1 8-16,1 4-48 0,3 2 16 15,2 1 32-15,2 2 0 16,-2 3 0-16,0 0-40 0,-2 3 48 16,-2-1 0-16,-3-2 0 15,-3 1 0 1,-6 2 0-16,2 1 0 15,-4 2-8-15,0 1 0 0,-1 4-8 16,1 0 8-16,-1 0 8 16,2 0-8-16,-2 0-56 0,4 0 64 15,-1 4 0 1,2 3 0-1,-2-2 0-15,3 1 0 0,0-2 0 16,-5 2 0-16,3 1 8 16,-2-1 8-16,2 1-8 0,-3 1 8 15,1 3 0-15,-1-2-8 16,-2 1 0-16,-1 1 0 31,0 1 0-31,0-1-8 0,-3 4 8 16,0-2 0-16,0 4 0 15,-4-4 64-15,2 4-64 0,2-2-8 16,-7 2 16-16,2-1-8 15,5 0 0-15,-7-2 16 16,1 2-16-16,1 2 0 16,-2-2 0-16,0 5 0 15,-1 0 40 1,1 1-40-1,-3 2 8-15,2-1-8 0,-4-2 56 16,1 0-56-16,-2-1-8 16,0 1 72-16,-5 2-64 15,0-1 88-15,0 4-80 0,0-1-16 0,0 4 8 16,0-1-8-16,0 0 8 15,0 2 0-15,0-4-8 0,-4 2 0 16,3-3 0-16,-4-2 8 31,3-3-8-31,2-1-8 0,-3-4-40 16,3-2 32-1,0-3 8-15,0-4 0 0,-2-3 0 0,2-1 8 16,0 0 72-16,-3 0-56 16,0 0 96-16,-2 1-24 31,0-1-40-31,-1 2 32 0,-1-2-80 15,-6 6-528-15,2-1-880 16,-3 2-2713-16</inkml:trace>
  <inkml:trace contextRef="#ctx0" brushRef="#br0" timeOffset="62056">13408 10626 1664 0,'0'0'2264'16,"0"0"-1063"-16,0 0-185 15,-42 6 192-15,23-4 272 0,-4 2-343 16,-4-3-153-16,-9 6-272 15,-4-1-48-15,-7 4 24 0,-6 2-152 16,-2 2-120-16,-5 3-95 31,-1-2-137-31,1 0 48 16,2-2 64-16,3-1-96 0,0-1-64 15,5-2 16-15,-3-3-80 0,1-4-56 16,-1 0 48-16,1-2-16 0,4 0 16 16,2 0 96-16,6-6 8 15,3-4-72 1,1 1-8-1,1-4-16-15,4 3-72 0,0 3 56 16,1-2-56-16,-1 1 8 16,2 2-8-16,-2 2 0 0,2 1 0 0,3 1 0 15,4-1 8 1,-2 1 0-1,9 0 0-15,4 0 32 16,-5 0-40-16,4 0 0 0,-1-2 8 16,2 2 0-16,1-2-8 0,-4 2 8 15,1-2-8-15,-2 0 8 31,-2-2 0-31,4-2 0 16,-5-2-8-16,2 0 8 0,-4-4-8 16,3-3 0-1,-1 4 0-15,2-4 0 0,3 2 0 0,0 0 0 16,-2 4 0-16,6 1 8 15,-3 1 0-15,3 1-8 32,-3 1 8-32,4 1-8 0,-1 0 0 15,-3-3 0-15,4 1 8 16,-3 1-8-16,1-2 0 0,-1-1 0 15,-2-1-8-15,0-2-8 16,-3 1-56 0,3-1 16-16,-3-2 32 15,5 2 24-15,1-2-8 0,0 1-8 16,4-2 8-16,1 0-56 15,0 0 56-15,2-2-96 0,0 0 104 16,-2-1 0-16,2 2 8 16,-2 0 0-1,1 4 8-15,-2-4 0 16,3 4-8-16,-2 0-8 0,0 2 40 15,5-3-40-15,-5-1-8 16,5 0-8-16,0-4 8 16,0-3-56-1,0-3 56-15,5-5 0 16,6-5 0-16,2-3-40 0,5-2 48 15,-2 2 0-15,0-1-56 16,2 7 56-16,-5 4 0 0,5 7 0 16,-7 2 0-16,8 2-8 15,-1-2-88 1,8 1 40-1,6-1-16-15,2 0 64 0,8-3-40 16,5 2 0-16,0-2 48 16,5 2-8-16,-6 0 8 0,1 2-8 15,-3 4 0-15,-4 2 8 31,1 4-72-31,-3 4 64 0,0 2-40 16,-3 2 40-16,1 0 8 0,1 0-8 16,-3 0 0-16,1 0 8 15,4 0-8-15,1 0 0 0,2 0-32 16,0 0 24-16,0 4 8 15,0 2 8 1,-1 1-16 0,-3 2 8-16,-2 1-72 0,-1 0 80 0,-4 2 0 15,3 2-88-15,-3 0 80 16,-1 0 8-16,1 1 8 0,1-2 0 31,-1 2-8-31,3-4 8 16,-3 1-8-1,1 1 0-15,-5-2 0 0,-1 1 0 0,2 2-8 16,-7-2 8-16,3 1-8 0,-1 0 8 15,1-3 0-15,-2 3 0 32,-1-2 0-32,4 2 0 15,-3-3 0-15,-1 1 0 16,2 2 0-16,-1-1 0 0,1 0-8 15,-4 0 16-15,2 3-8 0,0 2 0 16,-1-2 8-16,-1 6 64 31,-1-1-64-31,0 0 0 16,-1 2 0-16,-5 0 40 0,1 1 24 15,-4 2-64 1,-1-1 48-16,4 2 8 16,-7 3-56-16,1 1 88 0,-4 2-48 15,1 4 16-15,-3-2 24 16,0 2-80-16,0 2 40 15,0-4 8-15,0 0-8 0,0-2-40 16,-5-2 0 0,-5-3 48-16,4-6-56 0,-1-1 0 0,1-1 0 15,1-4 16-15,-6 0 56 16,4-3-56-1,-1-1-8-15,3 2-8 16,-3-3 8-16,0-3 64 0,2 2 56 16,-1-5 64-1,1 2 88-15,-1-4-40 0,-1 2-136 16,-1-2-104-1,-1-2-16-15,-13 0-736 16,2-4-1088-16,-4-6-5890 0</inkml:trace>
  <inkml:trace contextRef="#ctx0" brushRef="#br0" timeOffset="68385">13965 10295 6617 0,'0'0'2696'16,"0"0"-1303"-16,0 0 143 16,0 0 72-1,0 0-15-15,0 0-201 0,0 0-392 16,-11 0-256-16,11 0-135 15,0 0-265-15,0 0-240 0,0 0-104 16,0 0-152 0,3 0-96-16,17 0 80 15,10 0 168-15,6 0 0 16,9 0 40-16,4 0-32 0,2-6 0 15,3 0-8-15,-1-2 64 16,0 2-64-16,-3 2 0 0,-5 2 72 31,-6 0-72-31,-3 2-8 16,-7 0 8-16,-11 0-8 15,-6 0 8-15,-3 0 8 16,-6 0 0-16,0 0 152 0,-3 0-80 0,0 0-8 16,0 0 0-16,0 0 48 15,0 0-24-15,0 0-96 31,0 0-456-31,-11-8-481 0,-10 2-1919 16,0 0-4066-16</inkml:trace>
  <inkml:trace contextRef="#ctx0" brushRef="#br0" timeOffset="68789">14455 10129 6409 0,'0'0'3009'32,"0"0"-2225"-32,0 0-512 15,0 0 376-15,0 0-8 0,0 0-128 16,114 38-128-16,-83-20-16 0,-3 1-56 15,-9 2-16-15,-3-1 56 32,-5 0 65-32,-9 4 231 15,-2 0 88-15,0 2 64 0,-8 3-144 16,-16-1-88-16,-4-3-264 15,1 1-256-15,-4-7-48 0,8-8-928 16,4-11-752-16,9 0-1025 31,9-7-5416-31</inkml:trace>
  <inkml:trace contextRef="#ctx0" brushRef="#br0" timeOffset="69122">15017 9933 5025 0,'0'0'3128'0,"0"0"-1439"0,0 0-201 0,0 0 80 16,0 0-271-16,-26 113-281 0,26-62-208 16,0 3-176-16,0 8-64 15,0 2-176-15,8 2-160 0,2-4-8 31,-2-1-136-31,1-12 8 16,1-4-96 0,-5-13 8-16,3-10-8 0,-5-8-480 0,0-14-528 15,-3-12-368-15,0-20-657 16,0-7-2808-16</inkml:trace>
  <inkml:trace contextRef="#ctx0" brushRef="#br0" timeOffset="69349">14952 9892 6929 0,'0'0'1584'15,"0"0"-343"-15,0 0 135 0,0 0-272 31,0 0 0-31,0 0-391 0,128-23-393 0,-104 20-112 16,-6-1-88-16,-1 4-120 16,-4 0-104-16,-3 0-673 15,-10 5-1039-15,0 12-1265 16,-6 3-4440-16</inkml:trace>
  <inkml:trace contextRef="#ctx0" brushRef="#br0" timeOffset="69539">14975 10172 6481 0,'0'0'2544'0,"0"0"-1503"16,0 0 119-16,0 0 400 16,0 0-480-16,0 0-415 0,140 0-233 31,-93-9-240-31,-2-1-192 15,-1 1-632-15,-4 7-937 0,-9 2-1391 16,-13 0-4290-16</inkml:trace>
  <inkml:trace contextRef="#ctx0" brushRef="#br0" timeOffset="69949">15235 10309 7481 0,'0'0'2257'16,"0"0"-1409"-1,0 0 328-15,0 0-200 16,0 110-504-16,5-78-272 16,1-4-80-16,-3-3-48 0,-1-5-56 0,1-8 64 15,-3-5 48-15,0-5 345 16,0-2 215-16,0 0-152 15,0-4-296-15,-3-13-240 16,3-9-16 0,0-6 8-16,0-6-40 15,10-3 48-15,6 1 0 0,0 4 16 16,2 6 32-16,-2 6-40 15,-5 10-8-15,0 6 16 0,-3 8-16 16,1 0 56-16,-1 0 144 31,1 20 136-31,-1 4 144 0,0 8-160 16,-4 0-168-16,-3 0-152 15,3-2-136-15,-1-3-752 16,0-6-600-16,-1-6-1433 0,1-10-5065 0</inkml:trace>
  <inkml:trace contextRef="#ctx0" brushRef="#br0" timeOffset="70296">15479 10297 4929 0,'0'0'2160'0,"0"0"-1064"15,0 0 321-15,0 0-297 16,0 0-464-16,1 0-392 16,-1 0-112-16,3 0-144 0,-3 0 40 15,0 0 32-15,2 0-24 0,-2 0 0 16,0 0-56-16,0 0-128 31,0 0-32-31,0 0 72 0,0 0 72 16,0 0-144-16,0 0 40 15,0 0-56-15,0 0-608 16,0 0-1305-16,0-2-4432 0</inkml:trace>
  <inkml:trace contextRef="#ctx0" brushRef="#br0" timeOffset="71074">15139 10270 2896 0,'0'0'2113'0,"0"0"-497"16,0 0 56-16,0 0 9 0,0 0-441 31,0 0-376-31,0 0-120 15,0 0-176-15,-4-1-136 16,4 1-111-16,0 4-89 0,0 12 80 16,4 10 136-16,8 8-96 15,-6 4-96-15,6 3-136 0,-3-1-64 16,-2-6 8-16,1-8-56 15,-2-7-8 1,-1-6 0-16,0-7-8 16,0-6-48-16,-4 0 8 0,4 0 48 15,0-19 40-15,-2-6 64 16,4-12-104-16,-4-3-128 0,2 0-88 15,-2-1 40 1,5 4-8 0,-1 3-64-16,-3 4 0 0,0 3 96 15,1 8 96-15,-5 1 56 0,3 4 0 31,-3 5 0-31,0 3 0 16,0 5-8-16,0 1-48 0,1 0 56 16,-1 5 0-1,2 16 104-15,0 3 64 0,1 4-32 16,0 2 32-16,-1 0-96 0,4-3 0 31,1-2-72-31,4-5 0 0,2-3 8 16,-2-4-8-16,5-3 0 15,-1-3-144-15,7-7-664 16,-2 0-1585-16,-4 0-4056 0</inkml:trace>
  <inkml:trace contextRef="#ctx0" brushRef="#br0" timeOffset="71521">15448 10243 2696 0,'0'0'3033'0,"0"0"-1401"16,0 0-456-16,0 0 689 16,0 0-129-16,0 66-432 0,5-26-439 0,-2 7-345 15,-1-2-256 1,-2-3-112-16,3-7-16 15,-3-10-64-15,0-8 48 16,0-7 8-16,0-7 96 16,0-3 120-16,0 0 224 0,0-9 0 15,0-16-568 1,0-9-160-16,0-7-8 15,0-4-160-15,0 1 24 16,5 5-24-16,8 6 176 16,-2 9 72-16,2 10-16 0,-2 4 0 15,-3 8 88-15,2 2-88 16,0 0 96-1,-2 16 120-15,1 4 32 16,1 4-72-16,0 0 16 16,1-4-96-16,5 0-448 15,-6-4-1153-15,0-5-2823 0</inkml:trace>
  <inkml:trace contextRef="#ctx0" brushRef="#br0" timeOffset="71939">15832 10233 1192 0,'0'0'4217'0,"0"0"-2521"0,0 0-200 16,0 0 177-16,0 0-281 16,0 0-408-16,-113 94-184 0,97-53-248 31,6-2-71-31,2 1 39 31,8-6-72-31,0-4-192 16,0-7-56-16,12-7-80 0,5-6-112 15,6-8-8-15,3-2-288 16,14-15-640-16,-4-8-1113 15,-9-1-3496-15</inkml:trace>
  <inkml:trace contextRef="#ctx0" brushRef="#br0" timeOffset="75014">5671 10696 1240 0,'0'0'2200'0,"0"0"-1112"0,0 0-175 15,0 0 495-15,0 0 48 0,0 0-159 16,0 0-241-16,0 2-96 15,0-2 64-15,0 0-104 16,0 2-319 0,0-2-345-16,2 3-256 0,7 0-40 0,6 1-16 15,3 2 48-15,3 0 8 0,-2-2-8 16,4 0 0-16,-6-2 8 31,0-2 0-31,-3 3 0 0,-3-3 8 16,-6 0 0-16,2 0 64 15,-6 0-24-15,3 0-40 0,-4 0 64 16,3 2-16-16,-3 0-56 15,0 3-689-15,3 3-2191 32,-3 0-4170-32</inkml:trace>
  <inkml:trace contextRef="#ctx0" brushRef="#br0" timeOffset="76271">13034 10903 4080 0,'0'0'2577'0,"0"0"-1649"0,0 0-216 31,0 0 585-31,0 0-225 16,0 0-376-1,0 0-56-15,0 0-48 0,0 0 80 0,40 9-32 16,-17-7-263-16,1-2-73 16,3 2-72-16,-1-2 16 0,2 3 0 15,-6-3-40-15,1 0-56 16,-2 2-40-16,0-2-32 15,-2 0 8-15,-3 0-88 0,-4 0-912 16,-9-5-1657-16,-3 1-6737 0</inkml:trace>
  <inkml:trace contextRef="#ctx0" brushRef="#br0" timeOffset="79103">4697 11379 3688 0,'0'0'2977'0,"0"0"-1193"16,0 0-303-16,0 0 23 0,-17-39-176 16,-1 23-208-16,-3 0-239 15,-2 0-97-15,-6 3-152 16,3 9 304-1,-3 4-352-15,5 8-136 0,1 29-272 16,4 15-176-16,4 12 0 16,7 7 0-16,8-5 200 0,0-10-16 15,0-12-184-15,12-10-8 16,7-10-48-16,2-9 48 15,3-6-96-15,2-7 40 16,3-2 56 0,5-6-312-16,2-16-576 0,1-10-584 15,6-21-721-15,-10 10-2272 0,-6 4-2376 16</inkml:trace>
  <inkml:trace contextRef="#ctx0" brushRef="#br0" timeOffset="79762">4839 11507 264 0,'0'0'5897'0,"0"0"-3713"0,0 0-303 16,0 0-433-16,0 0-528 15,0 0-408-15,0 0 96 32,0 0-135-17,67-27-233-15,-45 11-240 0,-1 0-104 0,-3 2-625 16,-5 2-607-16,-5 2-504 0,-3 2-337 15,-5 0-303-15,0 4 1007 16,-8 0 905-16,-8 2 568 31,-4 0 552-31,2 0 513 0,2 2 447 16,3 0 224-1,4 0 81-15,2 0-265 0,6 14-536 0,1 8-576 0,0 8-80 16,0 4 113-16,6 4-145 16,7-2-192-1,0-4-16 1,1-8-120-16,-1-5-288 15,0-11-497 1,0-8-519-16,-1 0-416 16,2-15 71-16,-4-12 193 0,-1-5-240 0,3-3 504 15,-7 5 1192-15,1 6 24 16,-1 6 816-16,-2 8 72 15,0 8 376-15,-1 2-88 0,4 0-95 16,-2 14 15 0,4 10 24-16,-7 2-472 0,6 1-272 0,-4-6-112 15,-1-4-104-15,1-10-168 31,-3-3-16-31,0-4 0 16,3 0 0-16,-1 0-120 0,1-17-88 16,3-8 208-16,4-3 48 0,0-2-48 31,1 4-96-31,0 9 40 0,-1 2 40 0,0 11-88 15,-2 4-56-15,3 0 160 0,-6 6 24 32,1 10 360-32,1 2-48 15,-1 0-135-15,1-6-97 0,-2-6-64 16,1-4-40-1,-1-2-329-15,1-2-615 0,-1-36-400 16,-3 0-912-16,-2 0-3026 0</inkml:trace>
  <inkml:trace contextRef="#ctx0" brushRef="#br0" timeOffset="79985">5240 11107 3024 0,'0'0'4193'16,"0"0"-2097"-16,0 0-495 15,0 0-161-15,0 0-824 0,0 0 32 16,18 142 9-16,-1-93-97 15,4-2-16 1,0-6-160-16,0-7-128 16,0-10-112-1,-4-4-64-15,2-8-32 0,-5-2-48 0,-1-6-40 16,4-4-608-16,4 0-760 15,-7-14-1025-15,2-2-4048 0</inkml:trace>
  <inkml:trace contextRef="#ctx0" brushRef="#br0" timeOffset="80251">5563 11424 3608 0,'0'0'2681'0,"0"0"-409"16,0 0-79-16,0 0-345 16,0 0-640-16,-3 0-607 0,3 0-465 15,11 0-120-15,8 0 56 16,6-8 96-1,2-4-48 1,2 2-120-16,-3 0-184 16,-3 0-849-16,-6 0-959 0,-5 4-929 0,-8 0-2008 15</inkml:trace>
  <inkml:trace contextRef="#ctx0" brushRef="#br0" timeOffset="80443">5608 11251 5113 0,'0'0'2488'16,"0"0"-792"-16,0 0-359 15,0 0-537-15,0 0 224 32,0 0 152-32,0 0-535 0,34 128-345 15,-23-99-136-15,-1-5-160 16,1-4-32-1,4 1-881-15,-7-10-1383 0,-2-1-3169 0</inkml:trace>
  <inkml:trace contextRef="#ctx0" brushRef="#br0" timeOffset="80809">5938 11168 728 0,'0'0'7649'0,"0"0"-5344"0,0 0-865 16,0 0 16 0,0 0-583-16,0 0-337 0,17 85-120 15,-5-38-136-15,1 5-120 16,3 2-48-16,1-2-64 0,-4-1-32 0,2-10 88 31,-4-5-104-31,-3-8 0 16,-1-7-264-16,-7-6-400 15,0-6-769-15,0-5-1759 0</inkml:trace>
  <inkml:trace contextRef="#ctx0" brushRef="#br0" timeOffset="81339">5952 11149 4656 0,'0'0'2641'15,"0"0"-1057"-15,0 0-215 16,0 0-25-16,0 0-328 16,0 0-112-16,0 0-279 0,68-43-217 15,-44 36-72-15,-6 3-144 16,3 0-136-16,-3 2-24 0,-2 2-32 15,-3 0-632 1,-7 0-769-16,-1 0-1447 31,-5 6-3154-31</inkml:trace>
  <inkml:trace contextRef="#ctx0" brushRef="#br0" timeOffset="81810">6036 11408 1400 0,'0'0'5305'0,"0"0"-3577"16,0 0-591-1,0 0-129 1,0 0-360-16,0 0 72 0,0 0-184 15,0 0 16-15,76-31-216 16,-49 26-152-16,-1-1-184 16,5 2-184-16,-8 2-1688 0,-11 0-4817 0</inkml:trace>
  <inkml:trace contextRef="#ctx0" brushRef="#br0" timeOffset="87044">11396 11145 4480 0,'0'0'2625'0,"0"0"-873"16,-3-30 137-16,-13 16-41 0,-2 2-560 16,-5 0-335-16,-1 2-249 15,-5 4-200 1,0 4-96-16,-2 2 56 15,-3 16-104-15,4 26-232 0,1 22-128 16,6 17 0 0,12 4 248-16,9 2 176 0,2-12 16 0,8-13-264 15,15-17-95-15,1-11-65 16,2-11 64-16,-2-7 0 15,0-10 8 1,0-6 88-16,2 0-24 16,3-9-152-16,5-14-176 0,0-9-305 31,-3-7-679-31,0-1-704 0,-4-14-841 0,-9 10-2392 15,-12 8-2783-15</inkml:trace>
  <inkml:trace contextRef="#ctx0" brushRef="#br0" timeOffset="87717">11357 11358 6025 0,'0'0'4289'16,"0"0"-2769"-16,0 0-280 0,0 0-512 16,0 0-167-1,0 0 207-15,0 0-216 16,0 0-104-16,144-36-216 15,-115 25-88 1,-1 2-144-16,-9 3-360 16,-3 0-360-16,-5 4-312 15,-9-3-161-15,-2 1 1 0,0-1 664 16,-11-3-328-16,-12 0 312 0,0 1 488 15,-1 3 56-15,6 4 624 0,4 0 256 16,4 11 128-16,4 16-408 16,6 14-208-1,0 10 8-15,0 8-71 16,0-1-129-16,0-6-120 15,11-10-72-15,5-10-8 0,-1-11-304 16,-2-14-361-16,1-7-295 16,1 0-296-16,-4-17 224 15,-3-15-321 1,-1-9-279-16,-1-3 536 15,-1 0 1056-15,0 6 40 16,-4 8 1008-16,3 10 216 0,-1 8 297 16,0 8-353-16,-1 4-216 15,-1 0-344-15,6 6-216 31,-1 12 336-31,1 6-31 0,1 5-329 16,-5-4-80-16,0-1-96 16,-3-7-120-16,2-10-64 0,-2-3-8 0,3-4-88 15,-1 0-192-15,4-6-120 16,-1-16 104-16,1-4 144 15,6-4-209-15,-1 2-103 16,-1 4 168 0,1 6 80-16,0 4 40 15,-1 3 48-15,-2 6 72 16,-3 3 40-16,1 2-64 0,-2 0-80 0,4 0-192 31,-3 7-1064-31,1 6-2841 16</inkml:trace>
  <inkml:trace contextRef="#ctx0" brushRef="#br0" timeOffset="88144">11877 11083 4256 0,'0'0'2377'16,"0"0"-713"-16,0 0 161 0,0 0-321 15,0 0-424-15,0 0-392 16,-1 64-232-16,1-11 25 16,0 9-81-16,0 10-72 0,0-2-104 15,0-4-8 1,6-8-168-16,5-11-40 15,1-15-8-15,-4-10-48 0,6-10-8 16,-2-7 56-16,-3-5 176 16,6 0 80-16,-1-15 80 15,6-15-72 1,-2-11-264-16,1-7-656 15,5-14-1064-15,-6 12-2681 0,-5 12-4729 16</inkml:trace>
  <inkml:trace contextRef="#ctx0" brushRef="#br0" timeOffset="88617">12142 11356 5673 0,'0'0'3000'0,"0"0"-1575"0,0 0-241 15,0 0-80-15,0 0-232 16,0 0-320-16,76-32-271 0,-50 19-145 16,0 4-56-16,-2 1-80 15,-3-1-385-15,5-2-895 0,-8 3-1256 31,-4 2-2265-15</inkml:trace>
  <inkml:trace contextRef="#ctx0" brushRef="#br0" timeOffset="88807">12249 11175 3088 0,'0'0'3145'0,"0"0"-993"0,0 0-15 0,0 0-289 15,0 0-592-15,0 0-727 0,0 0-1 16,0 0 8-16,-8 123-160 15,19-89-208-15,0 0-80 16,-1-4-88 0,3 6-680-16,-5-8-1465 15,-2-6-5112-15</inkml:trace>
  <inkml:trace contextRef="#ctx0" brushRef="#br0" timeOffset="89506">12552 11149 6689 0,'0'0'2640'0,"0"0"-647"15,0 0 39-15,0 0-599 0,0 0-841 16,-1 113-96-16,6-49 136 15,6 6-72-15,0 0-88 32,0-6-288-32,1-8-32 0,-1-9-152 15,-3-9 96-15,-1-12-96 16,-3-11 0-16,0-4-136 0,-1-7-312 15,-3-4-232-15,0 0-352 16,0-22-360-16,0-8-1049 16,0-1-5761-1</inkml:trace>
  <inkml:trace contextRef="#ctx0" brushRef="#br0" timeOffset="89768">12598 11209 7825 0,'0'0'2465'16,"0"0"-1129"-16,0 0 200 0,0 0-575 31,0 0-321-31,0 0-88 15,0 0-304 1,0 0-24-16,98-71-120 0,-79 64-48 0,-2 3-56 0,-3 2-192 16,1 2-424-16,-12 2-737 15,2 12-815-15,-5 2-2769 0</inkml:trace>
  <inkml:trace contextRef="#ctx0" brushRef="#br0" timeOffset="89972">12602 11416 7401 0,'0'0'3033'0,"0"0"-1641"15,0 0-296-15,0 0-328 0,0 0 113 16,0 0-241-16,63-24-320 15,-42 9-168 1,4 4-152 0,7 1-424-16,-11 1-1353 0,-3 7-2760 15</inkml:trace>
  <inkml:trace contextRef="#ctx0" brushRef="#br0" timeOffset="90526">12891 11181 4640 0,'0'0'3905'16,"0"0"-2712"-16,0 0-113 0,0 0 0 16,0 0 8-16,0 0-304 15,0 0-279-15,76 96-113 0,-63-64 8 16,-1 2-80-16,-6 2-144 31,-6-1 8-15,0-1-184-16,0 0-72 0,-42 10-872 0,5-10-1521 15,-3-6-4864-15</inkml:trace>
  <inkml:trace contextRef="#ctx0" brushRef="#br0" timeOffset="91222">10758 11370 2600 0,'0'0'2889'0,"0"0"-1009"15,0 0-488-15,0 0 65 16,0 0-345-16,0 0-344 15,0 0-264-15,-8 36-136 16,8-12 136 0,0 8-128-16,0 4-111 0,3 3-9 15,15 0-40-15,3-1-32 16,2-4 24-16,4-4-136 0,4-5-56 15,-2-7-16 1,6-6-192-16,24-12-480 16,-11 0-1121-16,-1-6-2184 15</inkml:trace>
  <inkml:trace contextRef="#ctx0" brushRef="#br0" timeOffset="92093">13072 11228 3136 0,'0'0'2177'0,"0"0"-305"16,0 0 48-16,0 0-119 16,0 0-81-1,0 0-544-15,0 0-263 16,-13-13-353-16,13 13-256 0,2 0-304 15,16 0 8-15,1 0 64 0,9 0-16 16,-3 6-40 0,-2 5 136-16,-4 0-48 15,-6 4 48-15,-1-1 56 16,-6-1 72-16,-3 4-64 15,-3-4 64-15,0 4-40 0,0-6-88 16,-8 2-152-16,-1-5-152 16,-3 0-584-16,-1-1-656 0,-1 2-1665 15,6-3-5297 1</inkml:trace>
  <inkml:trace contextRef="#ctx0" brushRef="#br0" timeOffset="92290">13205 11514 5329 0,'0'0'1936'0,"0"0"-568"16,0 0 569-16,0 0-585 0,0 0-736 0,0 0-416 15,0 0-200-15,16 8-232 16,-10-8-880-16,-1 0-3089 0</inkml:trace>
  <inkml:trace contextRef="#ctx0" brushRef="#br0" timeOffset="92661">13381 11240 3200 0,'0'0'2713'16,"0"0"-1457"-16,0 0 32 31,0 0 409-31,0 0-305 15,0 0-376 1,0 0-200-16,0 0-248 0,87 34-143 0,-77-27-193 16,-1 4-56-16,-5 1-72 0,-4 4-88 15,0 2-16 1,0 18-977-16,-13-6-1839 15,0-2-6322-15</inkml:trace>
  <inkml:trace contextRef="#ctx0" brushRef="#br0" timeOffset="92799">13507 11556 3936 0,'0'0'4089'16,"0"0"-2272"-16,0 0 31 16,0 0-208-16,0 0-919 0,0 0-721 15,5 17-185-15,1-10-1375 16,-1-1-4937-16</inkml:trace>
  <inkml:trace contextRef="#ctx0" brushRef="#br0" timeOffset="97108">12625 11106 1224 0,'0'0'2056'31,"0"0"-936"-31,0 0 185 0,0 1 79 16,0-1-200-16,0 0-31 15,0 2-89 1,0-2-72-16,0 0-88 0,0 0-56 0,-2 0-15 31,2 0-225-31,-6-2-72 16,3-10-240-16,-2-8-288 0,-2-4 88 15,1-4-32-15,-1-6 24 16,-1-2-88-16,2-3 48 0,1 3-24 15,-3 4-24-15,2 4 8 32,1 7 40-32,0 4 0 0,3 6-32 15,-1 2-16-15,3 3 0 0,-2 4 64 16,2 0-64-16,0 0 0 15,0 2 8-15,0 0 56 0,0 0-64 16,0 0 16-16,0 0-8 16,0 0-8 15,0 0 0-31,0 0-8 15,0 0-56-15,0 0 0 0,0 0 64 16,-4 0 56-16,4 0 24 16,0 0 48-16,-2 0-8 0,0 0 56 15,-6 2 32-15,2 10-120 16,-2 8-88-16,-4 8 0 15,1 10-64-15,-2 7 56 0,2 1 8 16,-2-2-8-16,3-6 8 0,2-10 0 16,3-8 0-16,1-8 8 15,4-8 0-15,0-2-8 31,0-2 0-31,0 0-120 0,0-6-80 16,0-14 40-16,3-8 96 16,8-8 64-16,-1-4-24 0,1-1-80 15,0 3-8-15,-1 4-8 16,-2 6 64-16,3 4 40 31,-6 6-40-31,-2 2-8 0,2 6 8 16,2 2 56-16,-7 0-8 0,3 4 0 15,-3 0 8-15,2 0 0 0,-2 2 0 16,1 0-8-16,-1 0 0 15,0 0-96 1,5 2 104 0,-5 0-8-16,0 0 8 0,0 0-16 15,0 0 16-15,0 0 0 16,3 0 56-16,5 0-56 0,4 6 0 0,7 6 32 31,9 8 32-31,-1 2 40 16,4 1 56-16,-5-2 8 15,-1 0-48 1,-4-4-32-16,-3-2 8 0,-2-6-96 0,-4 4-48 15,-6-7-1544-15,-6 0-7082 0</inkml:trace>
  <inkml:trace contextRef="#ctx0" brushRef="#br0" timeOffset="104750">11501 12094 5313 0,'0'-9'2192'0,"0"-2"-512"16,-13-1-79-16,-5-3-1 0,-3 4-624 15,0 3-320-15,-3 1-223 0,-5 7-185 16,0 0-16-1,-3 9-88 1,7 23-104-16,1 10-40 16,6 10-48-16,12 6 40 0,4 3 0 15,2-8-40-15,0-2 40 16,15-12-56-16,3-7 64 0,-1-9 0 0,1-7-64 31,0-8 56-31,3-4 0 16,-3-4 0-16,0 0 8 15,-1-2-208-15,-1-15-296 0,-1 0-433 16,-5-3-503-16,-4 1-576 15,-6 7 151-15,0 7 105 0,0 3 1120 32,0 2 640-32,-3 0 1160 15,1 0 392-15,2 0 25 0,0 0-585 16,0-4-384-16,0-5-200 15,16-3 288-15,4-6 16 0,2-3-216 16,1-4-264-16,-2 1-192 16,2 5-40-16,-6 0-560 31,0 6-200-31,-6 2-224 0,-6 5-8 15,-4 0 8-15,-1 4 623 16,0 0 281-16,-11 2 80 0,-2 0 120 16,-3 0 665-1,5 0 223-15,3 0-168 16,1 2-8-1,2 10-272-15,2 6-216 0,3 6-264 0,0 4-72 16,0 0 56-16,0-2-64 16,3-5-8-16,4-10-216 0,1-5-264 15,0-6-200-15,0 0-80 16,3-6 176-1,1-16 248 1,2-3 168-16,-3-1 112 0,1 3 64 0,-1 5 8 16,-1 6 8-16,-4 10 32 15,1 2-48-15,2 2 216 0,-1 20 392 16,2 9-56-16,-2 3-280 31,-1-2-80-31,-1-6-64 31,-1-11-88-31,0-9-40 0,0-6-80 0,1 0-8 0,2-8 88 0,3-13 0 16,1-9 0-16,-1-5-56 15,2 5-40-15,1 5 40 32,-2 8 40-32,-4 9-120 0,-2 8-88 15,-1 0 120 1,0 0 104-16,-2 8 128 0,0 0-48 0,-1-1-72 15,3-7-8-15,0 0-88 16,1-3-376-16,2-17-120 16,2-10-560-1,3-18-969-15,0 4-888 0,-2 4-903 16</inkml:trace>
  <inkml:trace contextRef="#ctx0" brushRef="#br0" timeOffset="104919">11939 11972 616 0,'0'0'1960'0,"0"0"80"0,0 0-119 16,0 0-249-1,0 0-335 1,0 0-73-16,29 113-352 0,-20-46-408 0,3 1-216 15,-3-6 0-15,4-9 8 16,3-13-136 0,2-14-144-16,0-11-16 15,0-7 0-15,-2-8-40 16,-2 0-112-16,-1-4-224 15,8-34-160-15,-1 3-1368 0,-6 1-3193 0</inkml:trace>
  <inkml:trace contextRef="#ctx0" brushRef="#br0" timeOffset="105150">12215 12238 6449 0,'0'0'1768'0,"0"0"-1200"0,0 0 641 31,0 0-409-31,0 0-272 0,0 0-256 16,0 0-40-16,106-25-144 0,-86 16-16 15,-4 1-72-15,2-6-984 16,-2 2-1289-16,-8 2-2760 0</inkml:trace>
  <inkml:trace contextRef="#ctx0" brushRef="#br0" timeOffset="105308">12329 12062 4608 0,'0'0'2465'15,"0"0"-833"-15,0 0 41 0,0 0-529 32,0 0-288-32,-6 120-160 15,6-82-136-15,0 0-256 0,0-6-87 16,3-6-217-16,4-7-88 15,7-15-865-15,-2-4-1423 0,2 0-3770 16</inkml:trace>
  <inkml:trace contextRef="#ctx0" brushRef="#br0" timeOffset="105793">12762 11966 2904 0,'0'0'1793'0,"0"0"239"0,0 0 849 15,0 0-737-15,0 0-816 0,0 0-632 16,-45 51-239-16,27-24 39 16,4 1-40-16,2-6-24 15,6-4-160-15,6-4-184 0,0-6-88 16,0 0-8-1,2-3-8-15,9 2-24 16,0-1 32-16,2-2 16 0,5 0-8 31,3-2 0-31,0 0 0 0,5 0 0 0,-5 2-72 16,0-3 56-16,-7 4-88 0,-2 1 64 31,-8 2 40-31,-4 4 48 0,0 6 176 16,0 2 40-16,-17 2-112 15,-1-2-72 1,-2-1-8-16,1-10-72 0,3-7-176 0,1-2-456 31,4-11-536-31,3-14-921 16,3-1-3024-16</inkml:trace>
  <inkml:trace contextRef="#ctx0" brushRef="#br0" timeOffset="106094">12980 11885 4640 0,'0'0'1825'0,"0"0"7"0,0 0-55 0,0 0-25 15,0 0-424-15,0 0-311 16,0 0-249-16,83 74-136 16,-74-44-80-1,-1 2-48-15,-4 7-72 16,-4 3-120-16,0 1-216 15,-17 4-96-15,-28 13-1120 0,3-12-1297 16,0-9-6656-16</inkml:trace>
  <inkml:trace contextRef="#ctx0" brushRef="#br0" timeOffset="106805">11113 12138 6329 0,'0'0'2832'15,"0"0"-879"1,0 0-329-16,0 0-408 15,0 0-303-15,0 0-337 16,0 0-272-16,-58 50-248 0,55-14-32 16,3 6 48-16,0 5-72 15,0-8 0-15,15-1 0 16,1-8 0-16,3-7-8 15,4-5-32-15,1-4-432 16,10-3-816-16,-8 0-1457 16,0-3-6609-16</inkml:trace>
  <inkml:trace contextRef="#ctx0" brushRef="#br0" timeOffset="119413">11346 10532 1376 0,'-3'0'2424'15,"3"0"-887"-15,-5 2-177 16,5-2 8-16,0 0-71 15,0 2-145-15,0-2-208 0,-2 0-112 16,2 0 160-16,0 0 17 31,-1 0-49-31,1 0-168 0,0 0-40 16,0 0-176-16,0 1-232 0,0-1-248 15,0 2-96-15,0 0-120 16,0 0 0-16,13 0 72 0,4 3 48 16,3-3 0 15,2 0 0-31,3-2 120 0,2 0-64 0,2 2 48 15,-5-2-32-15,7 0-8 0,6 2-16 16,7 0-48-16,4 2 80 16,4-2-72-16,0 2 0 15,-4-1 0 1,-8-1-8-1,-4 0 64-15,-9 1-64 0,-7-1 0 0,-9-2 8 16,-6 0-8-16,-2 2 96 16,-3-2 232-16,0 0 129 0,0 0 31 15,0 0-96-15,0 0-208 31,0 0-184-31,0 0-112 0,-8 0-1056 16,-10 2-1545 0,-1 0-8537-16</inkml:trace>
  <inkml:trace contextRef="#ctx0" brushRef="#br0" timeOffset="120511">11343 10636 984 0,'0'0'2736'0,"0"0"-959"15,0 0-185-15,0 0 168 16,0 0-199-1,0 0-465-15,0 0-352 0,0 0-152 16,0 0-96-16,0 0-72 16,0 0-119-16,0 0-145 15,0 0 32-15,0 0 16 16,11 0 112-1,-3 0-56-15,3 0-48 0,1 0 24 16,4 0-72-16,0 0-48 0,2 0-8 16,1 2-48-16,4 2-16 15,-5-2 16-15,-1 0-56 16,1 0 40-16,1 2 0 0,-4-2-40 31,1 2 48-31,-3-2-48 16,0 0 104-1,3 2 0-15,-1-2-96 16,1 0 64-16,2 2 0 15,-1-2-32-15,1 2-40 0,5-2-8 16,-7 0 8-16,2 0-8 16,-1-2 0-16,-4 2 48 0,-1-2-48 15,-1 2 8-15,-5-2 0 16,1 2 24-16,3-2-32 15,-4 0-8-15,2 2 8 0,3-2 8 16,-1 2 0-16,-2-2 8 31,3 2 40-31,-4 0-56 16,3 1 8-16,-4-3-8 0,-1 0 16 15,-2 2 24-15,0-2-32 0,-3 0-8 16,2 0 8-16,-2 1-8 16,0-1 0-1,2 0-8-15,-2 0 8 16,4 2 8-16,-4-2-8 15,0 0 8-15,0 0-8 0,0 0 8 0,0 0 0 16,0 0 0-16,0 0 0 16,0 0 40-16,0 0 32 0,0 0 56 31,0 0 112-31,0 0 48 15,0 0-16-15,0 0-80 0,0 0-72 16,0 0-128-16,-11 0-632 16,-3 0-1936-16</inkml:trace>
  <inkml:trace contextRef="#ctx0" brushRef="#br0" timeOffset="122998">13621 11334 144 0,'0'0'1776'0,"0"0"-312"15,0 0-240-15,0 0 113 0,0 0 63 16,-8 0-312-16,7 0-143 15,-4 0-25-15,3 0 40 16,2 0-120-16,0 0-136 0,0 0-120 31,-3 0 16-31,3 0-111 16,0 0-89-16,0 0-136 0,0 0-16 0,0 0-48 15,0 0 56-15,0 0-56 16,0 0-24 0,0 0-56-16,0 0-112 0,0 0-8 15,0 0 0 1,0 0-96-16,0 0-24 15,0 0 120-15,11 0 0 0,2 0 8 0,3 0 96 16,1 0-48-16,0 0 64 16,1 0-120-1,1 0 88-15,4 0-88 16,-7-2 48-16,4 2-48 15,-3-2 8-15,3 2 8 16,-6-2-16-16,4 2 8 0,-3 0 16 16,-1 0-24-16,-1 0 0 15,-3 0 0-15,-2 0-16 16,-2 0 16-1,1 0 16-15,-2 0-8 16,-1 0 48-16,-4 0 56 0,2 0 40 16,-2 0 0-16,0 0 128 15,0 0 40-15,0 0 0 16,0 0-72-16,0 0-96 0,0 0-152 31,0-13-824-31,0 2-1608 16,0-1-7146-16</inkml:trace>
  <inkml:trace contextRef="#ctx0" brushRef="#br0" timeOffset="125064">13839 11151 3472 0,'0'0'2905'0,"0"0"-1257"16,0 0 9-1,0 0 119-15,0 0-344 16,0 0-352-16,0 0-143 16,-4 0-161-16,4 0-96 15,0 0-144-15,0 2-312 0,0 4-176 16,11 5 24-16,8 2 72 31,5 2-48-31,7-2 32 16,3 4-32-16,-3-2-32 0,-4 4-48 15,1-6-8-15,-4 4 40 16,-6-5 0-16,-5-3 16 0,-2 0-64 15,-6-5 0-15,0 0 56 16,-5-4 16-16,0 2 24 31,0-2 264-31,0 2 345 0,0 0 143 16,-12 3-352-16,-4 4-328 15,-6 1-32-15,-3 0-136 0,1 2 48 0,3-2-48 16,-10 2-800 0,12-2-1465-1,1-4-4032-15</inkml:trace>
  <inkml:trace contextRef="#ctx0" brushRef="#br0" timeOffset="129141">11507 10466 1984 0,'0'0'1448'16,"0"0"-352"-1,0 0 289-15,0 0-113 16,0 0-440-16,0 0-328 16,4 0 8-16,-1 2 113 15,2 0-33-15,0 1 24 0,-4-3-200 16,-1 0-136-1,5 0-48-15,-5 0-80 16,0 0-72-16,0 0 0 16,0 0 16-16,5-5 40 0,1-8 200 15,-1-5 40-15,0-2-16 16,-2-1-168-1,4-2-56-15,-2-3-40 0,-2 2-48 0,0 0 16 32,0 0-16-32,-3 0-32 15,0 2 89-15,0-5 7 0,0 4-16 16,0-5 8-16,-6 0-32 15,-2 0-72-15,-2 1 8 16,0 3 0-16,1 2 48 0,1 2-56 31,-2 2 8-31,3 1 32 16,-4 0-40-16,5 3 0 0,-1 2 8 0,1 0 48 15,-2 0-56-15,0 2 8 16,1 0 0-16,1 2-8 16,-1 0 0-16,1 2 16 15,-1 2-16 1,1 0 0-16,-1 2-8 15,-2 0 8-15,2 2-8 0,-2 0 0 0,4 0 8 16,-5-2 0-16,2 2 8 16,3 0 40-16,-3 0-40 0,0 0 8 31,-2 0-8-31,2 0 0 15,0 0-8-15,0 0-96 16,-3 0 16-16,-1 2-48 0,0 10-40 16,0 4-40-16,-1 0 127 0,0 4 65 15,-1-2-32-15,3 0 40 31,2 1 0-31,1-4 8 16,0 2-8-16,2-4 8 0,-1 2 0 16,6-4 8-16,-4 3-8 15,2-1 0-15,3-2-8 0,0 4-112 16,0 0 120-16,0 4 48 31,0 0-40-31,0 4-16 16,0 1-48-16,0 2 32 0,0 0-32 15,0 3 48-15,0 2-120 16,0 2 56-16,0 1 24 0,0 0 32 15,0-2 16-15,3-2 0 16,2-4 0 0,-2-3-8-1,2 0 0-15,1-5-48 0,-1-2 56 0,0-4 0 16,1 0 48-16,-2-2-48 15,1 0 0-15,-1-2 8 0,-2 2-8 0,3-3 0 32,0 2 0-32,0-1 0 15,-1-2-8 1,0-2-64-16,2 2 8 0,1-2 16 0,1-2 32 15,0 2-64-15,-2-4 80 16,1 2-48-16,-3-2 48 16,3 0-72-1,-2 0 64-15,0 0-40 16,1-4 40-16,13-18 8 0,-4 0-736 15,1 2-3905 1</inkml:trace>
  <inkml:trace contextRef="#ctx0" brushRef="#br0" timeOffset="131496">12927 11925 496 0,'0'0'1560'0,"0"0"-672"16,0 0 56-16,0 0-7 15,0 0 159 1,3-4 96-16,-3 4 0 16,0-2 9-16,0 0-129 15,0-2-192-15,0-1-320 0,-3-4-136 16,-5-1 32-16,-7 0-80 31,2-4-216-31,-6 0-40 0,0 0-56 16,-2 0 8-1,0 1-64-15,3 6 72 0,2 1 8 16,0 4 48-16,1 2-63 0,1 0-25 15,-3 0 80-15,0 0-72 16,-1 4 0-16,3 4 40 0,-4 2-88 31,4 0-8-31,-1 0 0 16,3 4 8-16,0-2-8 15,2 4 0-15,0 0 8 0,3 0-16 0,0 2 8 16,-2 2 0-16,8 3-8 16,-4-2-8-16,4 1 16 15,-1 1 0 1,3-1 0-16,0-1 0 15,0 2 0-15,0-1 8 16,0-3 48-16,0 4-48 0,0-3 8 0,0-2-16 16,0 2 8-1,0-1-8-15,0 0 0 16,0-1-8-16,3 0 8 15,5 2 8-15,-1-1-8 16,-1-2 0-16,2 0 0 16,2-4 0-16,-5 2 0 0,1-2 0 15,2 2 0-15,1-3 0 16,-1 1-8-1,1 0 8-15,3-1-8 16,-4-2 0-16,3 0 0 16,-1-4 0-16,1 2 0 0,-3-5-8 15,2 2 16 1,3 1-8-16,0-4 8 0,3 2-8 0,0-2 8 31,2-2-8-31,1 0-8 31,0 0 16-31,-2 0-48 16,0-8 32-16,-4-5 16 0,2-2 0 15,-7-2-24-15,2 0 24 0,-2-1-8 16,-2 0 8-16,-1 2 80 0,1 2-72 16,-2 1 0-16,2 0-8 15,-6-4-8-15,0 2-40 16,2-4 40-16,-2-3 8 0,0-1-16 15,0-6-64-15,0 1 80 0,0-2 0 32,0 2 0-32,0 2 0 0,-2 2-8 15,2-3 8-15,-5 4-64 16,5-3 64-16,-1 2-8 15,-4-1-8-15,0 4-40 0,-2-3 48 16,-1-1-32-16,-1-1 32 16,-3 2-97-1,3 1-79-15,-3 2-48 16,1 3-64-16,0 4 192 15,3 6-80-15,-4 6-168 0,1 2-552 16,0 12-1465-16,3 4-3928 0</inkml:trace>
  <inkml:trace contextRef="#ctx0" brushRef="#br0" timeOffset="149109">5942 12017 4440 0,'0'0'4001'15,"0"0"-2256"-15,0 0-561 16,0 0 320-16,0 0-191 16,0 0-185-1,0 0-320-15,0 0-224 16,-105 55 8-16,88-51 8 0,-3 1-88 15,-1-1-63-15,-3 1-49 0,-3 1-96 16,-1-2-96 15,-1 2-64-31,-3 1 48 0,3 0-24 0,-2 1 80 16,0-2-80-16,-1 0 24 15,-5-1 40-15,-2 0-72 0,0-1-8 16,-3-2 120-16,0-2-152 16,0 2-48-16,0-2-72 0,0 2 8 31,5 0 88-31,-1 2-96 15,-1 0 0-15,0 0 16 16,-1 1-32-16,-1 0 32 0,1-1 56 16,-2 0-64-16,2-2-8 31,-1 0 0-31,6-2-8 0,1 0-136 15,0 0 144-15,3 0 0 16,0 0 0-16,-4 0 0 16,4 0-8-16,-4 0 0 0,-4 0 0 0,3 0-8 15,-4 0-80-15,3 0-72 16,3 0 96-16,3 0 72 15,1 0-16 1,4 0-48-16,0 0 64 16,2 0 0-16,1 0 0 15,-1 0 0-15,0 0 0 0,-1 0-56 16,0 0 56-1,-4-2 0-15,-1 0-96 16,-5-2-240 0,-1 0 232-1,1 2 88-15,-4-2-56 0,-1 2 64 16,-1 2-48-16,1 0-16 15,-2 0 72-15,2 0 40 0,-1 0-40 16,1 0-112-16,3 0 104 0,-2 0-48 16,5 0-64-16,-3 0-72 15,6 0 88-15,-1 0 104 16,1 0 0-16,2 0 0 0,3 0 8 15,-1 0 8-15,3 0 32 16,1 0-48-16,0-2 8 0,-2-2 8 31,2 2-8-31,-1 0 8 16,-4 0-8-16,2 2 0 15,-1-2 0 1,-4 2-8-16,4-2 8 0,-2 0 0 0,1-2 40 16,-4 2-40-16,3 0-8 0,0 2 0 15,5-3 8 1,-5 1 0-16,4 1 48 15,-4-1-56-15,2 0-8 16,3 2-40-16,1-2 48 16,4 2 0-16,1 0 0 0,2-2 0 15,-2 2 0-15,0-2 0 16,4 2 8-16,-2 0-8 15,3 0 0-15,1 0 0 16,3-2-8-16,5 2 0 16,0 0 8-16,0 0-8 0,3-2 8 15,1 2-16-15,0 0-40 16,0-2 8-1,0 2 40-15,0 0 8 16,-2 0 8-16,2 0-8 16,0 0 8-16,-3 0-8 0,3 0 0 15,0 0 0-15,-2 0 0 16,2 0-8-1,0 0-64-15,0 0-320 16,0 0-865-16,0 0-1287 16,0 12-2929-16,0 2-3729 0</inkml:trace>
  <inkml:trace contextRef="#ctx0" brushRef="#br0" timeOffset="153414">7691 13297 4080 0,'0'0'2465'15,"0"0"-545"-15,0 0-671 0,0 0-313 16,0 0-96-16,-9 6-272 15,9-6-152-15,0 0-320 0,0 2 8 16,0 0-104 0,0 0 0-1,3 2 8-15,11 1 168 16,1 4 56-16,4-3-24 0,2 0-24 0,0 0 88 15,7-2-16-15,-6 2-71 16,4-2-97-16,3 0 40 0,0-2-56 31,5 2 40-31,2-2-104 16,-1 0 48-16,2-2-8 15,4 2 16-15,2-2 96 0,1 0 8 16,1 2 40-16,-1-2-80 0,0 0 64 16,-6 0-40-16,-1 0-16 31,-3 0-32-31,0 0 8 15,2 0-16-15,-4 0-80 0,0 0 56 16,1 0-16-16,-4 0-48 16,-3 0 64-16,1 0-72 0,-3 0 0 15,-4 0 0-15,2 0 8 31,-4 0-8-15,1 0 64-16,2 0-56 0,-1 0 0 0,2 0 72 16,1 0-80-16,0 0 64 0,-2 0-56 15,0 0 0-15,-2 0 8 0,-1 0-16 16,3 0 8-1,-4 0 0 1,1 0 32-16,0 0-32 16,1 0-16-16,2 0 8 0,-1 0 0 15,4 2 0-15,5 3 0 16,-2 0 0-16,7 1 72 0,-3 2 184 15,3-2 56 1,-3-1-176-16,-5 0-64 16,1-1-64-16,-3-2-8 31,-3 0 104-31,-3 0-88 0,0-2-16 15,-4 0 96-15,2 2-96 0,-3 0 0 16,0 0 24-16,-1 0-24 16,-3 0 0-16,-2 0 0 15,-2 1 0-15,-5-3 48 0,3 0 16 16,-3 0-56-1,0 0 368-15,0 0-40 0,0 0-55 0,0 0-97 16,0 0-184-16,-7 6-344 31,-6 1-1577-31,-9 5-4456 0</inkml:trace>
  <inkml:trace contextRef="#ctx0" brushRef="#br0" timeOffset="156347">15261 13367 5473 0,'0'0'1616'0,"0"0"-656"0,0 0 200 0,0 0-87 31,0 0-105-31,-12 4-216 15,9-4 64-15,-5 4-152 16,-5 0-160-16,-5 3-71 0,-8 2-233 16,-3 1 192-1,-1 3-144-15,-7 0 24 0,-1 0-120 0,-4-4 80 31,4-3-32-31,-3-4 48 16,3-2-40-16,2 0 72 16,2 0 8-16,3-8-104 0,-3-4-88 0,-1-4-32 15,1 0-8-15,-3 0 16 16,1-2-64-16,-4 0 40 15,4-2-40 1,6 0 0-16,-1 2 0 16,2-4 0-16,5-1-8 15,1 2 0-15,2-5-72 0,3-4 24 16,1 0-16-16,4-2 56 15,-3 0-8 1,3-4-48-16,1 2 64 0,4-5 0 16,0 3 0-16,7-2-8 15,-1 2 8-15,2-5-56 16,0 0 56-16,0-3 0 0,0-5-48 15,0 1 40-15,2 0-40 16,7 3 48 0,-1 2 64-16,4 3-64 15,1 6-96-15,3 4 24 16,3 6 0-16,-1 1-8 0,9 4 80 31,4 0-56-31,3 1 48 16,1 4-112-16,4 2 40 0,0 2-40 15,1 2 64-15,1 2-112 16,1 1 64-16,5-2 16 15,-1 3 88-15,4 0-16 0,-1 0 16 16,-1 2-112-16,4 2 104 16,-2 0-40-16,-5 0 48 0,2 0 0 31,-2 0 0-31,-4 4-32 0,-4 8 32 15,-6 0 0-15,-2 0 0 16,-2 6-48-16,-4 0 40 0,-1 4 0 16,-2 5 8-16,-1 1 0 15,0 2 0-15,-2 2 0 16,2 2 8-16,-6 0 0 15,0 0 0 1,-2 0 0-16,-4-2 80 0,2-2-40 16,-2-2-40-16,1 0 0 0,-2-2 40 15,4 1-40-15,-2-3-8 16,2-3 0-1,-2 2 8-15,0-3 0 16,0-1-8-16,-2 0 8 16,-1-2-8-16,2 2 32 0,-4-1-24 15,-1 0 8-15,-2 0 32 31,0 0 32-31,0 0-24 0,0 3 16 16,0 0 0-16,-5 1 0 16,-7 4-24-16,-5 3-40 15,-1 3 48 1,-5 0-48-16,-1 2 48 0,-2-2-48 0,-3 0 64 15,0-4-24-15,0-2 0 0,0-4-40 32,0-2 0-32,0-2 48 0,0-2-48 15,3-2-8-15,0-4 8 16,7-2 64-1,-1-1-64-15,3-3 0 0,-3-1 0 0,6-1 0 16,-3 0 8-16,5 0-8 16,0-2 64-1,1 0-72-15,4 0 8 16,3 0-8-16,4 0-8 0,0 0-176 15,0 0-360-15,0-2-488 0,11-11-1593 32,5-2-5072-32</inkml:trace>
  <inkml:trace contextRef="#ctx0" brushRef="#br0" timeOffset="158130">17861 13411 5857 0,'0'0'1872'0,"0"0"-768"15,0 0 81-15,0 0-225 16,-123 8-224-16,87-6-72 0,1 2-152 15,-4-2-128-15,-3 0-40 16,-3 2-48-16,-2-4-143 0,-6 0 23 16,-1 0 48-16,1 0-88 15,3-6 32 1,0-7 8-16,2-6 16 15,1 1-24-15,0-4-64 0,2 0-32 16,-7 0 24 0,5-3-16-16,0 4-8 0,5-3 64 0,0 0-48 15,0-7 0-15,2-3-72 31,4-5-16-31,3-8 16 0,7-2-16 16,5-6 0-16,9-1 0 16,6-2-8-16,4 1 8 0,2 4-8 15,0 0 16 1,0 5-8-16,12-2 8 0,1 0-8 31,3-5 0-31,5-5 0 0,5-6-8 16,3 0 0-16,1 4 8 15,1 6 0-15,3 10 0 0,0 5-56 16,1 7-8-16,3 6 56 15,0 5-88-15,4 2 24 32,0 5 0-32,7 6 64 0,2 2-48 0,3 5 8 15,5 3-16-15,3 0 56 16,-2 0 0-16,-1 3 0 0,1 1 0 15,-2-2 8-15,0-2-8 16,2 0-8 0,3 0 0-1,0-2 16-15,-2-3 32 0,-2 1-24 16,-1 0-8-16,-2 4-80 0,-3 0 80 15,-4 0 8-15,-1 13-8 0,-1 1-8 16,-3 6 0-16,-2 1 8 31,0 3 0-31,-7-1 8 16,2 2 8-16,-3-1-16 0,0 0 144 15,-3 2-32-15,-2 0-40 0,-5 2 8 16,4 4 16-16,-9 2 0 16,-1 3-24-16,3-1-16 31,-2 1 24-31,2-1-72 0,-3 0 0 15,0 1 0-15,-4-3-8 16,2-2 0-16,-4 2 64 0,-4-4 24 16,0 2-40-16,-5-1 88 15,0 1-24-15,-3 0-48 31,0 0 88-31,0-2-144 0,0-2 64 16,0 0-16-16,0-5-48 16,-3 4 56-16,-8-3-56 0,-2 4 40 0,-2-2-40 15,-7 4 40 1,-2-1 24-16,-9 1-64 15,1 0 48 1,-5-2-48 0,-2 0 56-16,-1 1-56 0,-1-3-8 0,1 3 16 15,0-5-8-15,-1-2 48 16,2-1-40-16,-1-2-16 15,0-1 0-15,-1 2-16 16,1 0-40-16,3 3 48 16,-2 0-40-16,5 1 32 15,3 0 16-15,1-1-8 0,7-6 8 16,1 0-96-16,2-6-64 15,2 0 40 1,2-5 40-16,2-4 8 16,1-2-48-16,-2 0 16 0,4 0 24 15,3 0 32-15,-3 0 24 16,1 0 16-1,-3 0 8-15,2 2 0 0,-2 2 0 0,1 1-8 16,1 1-8-16,-2-1-136 31,7-1-40-31,3-4 96 0,1 0 0 16,2 0-264-16,0 0-448 15,0 0-681-15,0-9-1671 16,0 0-4938-16</inkml:trace>
  <inkml:trace contextRef="#ctx0" brushRef="#br0" timeOffset="170341">15193 13188 3488 0,'0'0'2825'15,"0"0"-1353"-15,0 0-152 16,0 0 265 0,0 0-257-16,0 0-272 0,0 0-144 0,-3 4-127 15,-1 5-121-15,3 3-40 16,1 10-336-16,0 10-112 0,0 14-104 31,8 12 32-31,6 6 24 16,4 7-64-16,-3 1-8 15,1-2 16-15,-5-4 24 0,-1-6-48 16,-7-8 8-16,2-10 40 15,-5-10 184-15,0-10-40 0,0-7-8 32,0-7 16-32,0-6 48 0,0-2-31 15,0 0 71-15,0 0-32 16,-7-13-304-16,-4-8-528 15,0-13-433-15,1-11-223 0,7-4-264 16,3-6-369-16,0-1 57 16,0 2-440-1,6-14-137-15,6 13-544 16</inkml:trace>
  <inkml:trace contextRef="#ctx0" brushRef="#br0" timeOffset="170919">15196 13192 4520 0,'0'0'2329'0,"0"0"-905"16,0 0 329-16,0 0-201 0,0 0-144 15,-34 0-384-15,24 7-319 16,-3 16-241-16,-1 9-240 16,-2 11-120-16,-2 1-16 0,5 1-32 0,-1-8 16 15,2-7 8-15,7-7 16 16,-1-12-88-1,3-3 64 1,3-6 0-16,0-2-64 0,0 0-8 16,0 0-8-16,0-15-288 15,0-14 24-15,0-8 40 0,0-6-72 16,9 1 32-16,3 4 80 15,-4 6 120 17,0 6 72-32,-2 9 0 15,-1 6 48-15,-2 5-40 0,-1 1-8 16,-2 5 8-16,2 0 48 15,2 0-56-15,0 0-48 0,5 0 40 16,8 0 8-16,7 0 184 16,0 5 64-16,5 7 32 15,-1 1 48-15,-4 2-80 0,-3-2 120 16,-7 4-128-16,-1-2-120 0,5 20-120 15,-2-4-944-15,-5-6-2969 0</inkml:trace>
  <inkml:trace contextRef="#ctx0" brushRef="#br0" timeOffset="171881">17836 13122 4865 0,'0'0'2936'0,"0"0"-1512"0,0 0-431 16,0 0 287-16,0 0-120 16,0 0-8-16,0 125-439 31,0-73-241-31,7 8-240 15,4 6 88-15,-1 4-216 0,4 3 152 16,-2-5-128-16,1-2-80 0,-2-8 112 16,0-6-72-16,1-8-88 15,-4-10 80-15,-2-5-32 31,-3-9 8-31,-1-8 40 16,-2-5 0-16,0-3-16 0,0-4 168 16,0 0 8-16,0 0 8 0,0 0-168 0,0-4-96 15,-7-11-336-15,-5-13-400 16,-3-10-336-1,-3-39-753 1,5 9-1407-16,5 6-3802 0</inkml:trace>
  <inkml:trace contextRef="#ctx0" brushRef="#br0" timeOffset="172483">17836 13072 1664 0,'0'0'2088'0,"0"0"-959"15,0 0 503-15,0 0 168 16,0 0-127-16,0 0-281 15,0 0-256-15,-1 5-72 0,-6 4-263 16,1 5-273-16,-1 4-24 31,-1 1-56-31,-3 2-56 0,1 4-128 16,-1 3-112-16,0 0-96 15,1 0-56-15,-1-2 0 16,1-6 0-16,4-4 144 0,-1-8-88 16,2-4-56-16,4-2 56 15,-1-2-56 1,-1 0-200-16,1-2-224 0,2-14-64 15,0-4-120-15,0-8 16 16,0 0 96-16,0-3 23 16,5 1 273-1,3 2 120-15,3 5 8 0,1-1 16 16,-1 1 8-16,2 5 40 15,-2 2-96-15,4 2 48 0,-4 0 32 16,0 3 24-16,1 0 0 16,-4 1 0-16,-3 4 0 15,1 2 0-15,-1 2 0 16,1 2 96-1,-1 0 56-15,2 0 80 0,2 2 104 16,3 8 153-16,1 4-9 31,0 2-104-31,3 0-48 16,-3 0-160-16,3 1-88 0,-2-2-80 15,2 12-32 1,1-3-992-16,-11-3-3057 0</inkml:trace>
  <inkml:trace contextRef="#ctx0" brushRef="#br0" timeOffset="175937">17546 11362 3224 0,'0'0'2193'0,"0"0"-953"0,0 0 64 16,0 0 193-16,0 0-385 15,-2-4-304-15,2 4-144 16,-3 0-120-16,3 0 32 0,0 0-32 31,-2 0-111-31,2 0-73 16,0 0-120-1,0 0 96-15,0 0-120 0,0 0-152 0,0 0 56 16,0 8-40-16,0 5 48 16,0 8-128-16,0 3 96 0,0 10-40 15,10 8 0 1,-2 8-48-16,3 10 144 15,1 8-64-15,-1 5-80 0,0 1-8 16,-3-2 8-16,4-6 56 16,-3-10-64-16,3-7 96 15,-4-11-48-15,1-6-48 16,1-8 0-16,-7-4-56 15,2-6 56-15,-2-4 72 16,-3-2-56-16,4-4-8 16,-4-2 0-16,0-2 40 0,0 0 48 15,0 0-88-15,0 0 192 16,0 0-40-1,0 0 64-15,0-2-208 16,0-10-16-16,0-15-864 0,0 4-1120 16,0 1-3178-16</inkml:trace>
  <inkml:trace contextRef="#ctx0" brushRef="#br0" timeOffset="176816">17475 12087 2616 0,'0'0'1984'0,"0"0"-479"15,0 0 31-15,0 0-56 0,0 0-143 16,0 0-345-16,0 0-224 16,-2 0-184-16,2 0-152 0,0 3-144 31,0 1-112-31,0 4 56 15,10 0 161-15,4 6-129 16,2 0 40-16,4 4-80 0,-1-2-24 16,4 2-72-16,-1-2-8 15,-2 2-64-15,-4-4 16 0,0 0-24 31,-1-2-40-15,-4-1 0-16,-5-4 40 0,2-1-24 16,-4-2 32-16,-1-4-48 0,-3 2 8 0,2-2-8 15,-2 0 8-15,0 0 56 16,0 0 8-16,0 0 0 15,0 0 32 1,0 0-96-16,0 0 32 16,0-4-40-16,3-2 64 15,-3-1-56-15,0-2 64 0,1 3-32 0,-1-2-48 16,0 2-72-1,0-2 72-15,0 0 40 16,2-2-40-16,3-2-8 16,0 0-88-16,-2-2 0 31,5 0 88-31,-6-2-48 15,2 2 56-15,-2-2 0 0,3 4-8 16,-3 0 8-16,1-1 0 0,-2 5 0 16,1 3-8-16,1-1 8 15,-3 2 0-15,2 2 8 16,-2 2-8-1,0 0 0-15,0 0-8 0,0 0 0 0,0 0-80 16,0 0-120-16,0 0-136 0,0 0-560 31,0 0-1033-31,0 0-4592 0</inkml:trace>
  <inkml:trace contextRef="#ctx0" brushRef="#br0" timeOffset="216015">17827 12062 184 0,'0'0'2472'16,"0"0"-1008"-16,0 0 17 15,0 0 215-15,0 0-192 0,0 0-31 16,0 2-393-16,0-2-416 15,0 0-48 1,0 0-16-16,0 0 24 0,0 0-135 16,0 0-129-1,0 0 40-15,0 0-176 0,0 0-40 16,0 2-72-16,-5-2 16 15,2 2-24 1,-1 0-96-16,-2 2 8 16,1-2-16-16,0 1 8 0,2 1 48 0,0 3-48 15,-4-3-8 1,2 0 8-16,2-2-80 0,-2-2-320 15,-1 0-1048-15,1 0-4994 0</inkml:trace>
  <inkml:trace contextRef="#ctx0" brushRef="#br0" timeOffset="222997">12856 13004 568 0,'0'0'1064'16,"-3"6"480"-16,-4-3 225 15,4-1 55-15,1 0-152 0,-2-2 449 16,0 1-353-16,1 3-568 16,-2 0-151-16,0 4-25 0,-1 3-464 15,-4 4-128-15,-1 6-80 31,-2 5 24-31,2-3-208 16,-4 1-72-16,1-3-88 0,-4074-6 32 16,8145-2 48-16,-4080-7 64 0,-2 0-144 15,-11-4-8-15,-8-2 8 0,-6 0 88 16,-6 0-64-16,-4 0 32 15,-3-10-64 17,5-5 0-17,3 0-96-15,5-2 40 0,6-2-64 0,4 0 120 31,4-1-152-15,6 1 80-16,1 0-24 0,4-3-8 0,0 2 104 16,5-2-96-16,4-2-72 15,2 2 96-15,-1-2 16 16,4 0 0-16,-2 0 8 0,2-3 40 47,-2 2-40-47,1-3 40 0,6-2-72 31,-1-2 16-31,7-2-136 15,0-1 192-15,2-3 0 16,17 0 8-16,2 0-24 0,4 2-80 16,2 1 160-16,-1 8-56 15,1 3 0 1,1 3 0-16,-1 4-56 0,6 0 40 0,2-1-32 31,2-1 48-31,5-2 72 16,5 1-72-16,-3 0 32 0,-2 0-32 15,-2 1 0-15,-1 0 0 31,-7 1 32-31,-1 4-24 0,-2 4-8 0,-2 2 0 16,-6 2 0-16,7 2-80 16,-9 2 72-1,4 2 0-15,1 0 0 16,2 0 0-16,0 0 0 0,1 0 8 15,4 0 0-15,-1 0-8 32,1 0-40-32,0 2 40 15,3 8-72 1,-2 0 72-16,-1 4-152 15,3 2 120-15,-5 0 40 16,1 1 0-16,-2-2 0 0,-2 3-48 31,1-2 8-31,-4 1 40 16,-2 0 0-16,0 1 24 0,-2 3-24 15,2-2 0-15,-3 4 40 16,0-1-40-16,-5-1-8 0,3 0-16 31,-5 1 24-31,2-3 0 16,0 4-8-16,-2-1 0 15,2-1 8-15,-2 0 0 0,-1-1-72 16,-2 1 72-16,-3-2 0 16,-3 1 80-16,2-2-128 0,0 2 112 0,-3-3-40 15,1-4-16 16,3-1-8-15,-5-1-88-16,0-2 88 16,0 1 72-16,0 1-56 0,0 1-8 15,0 2-8-15,0 2 8 16,0 2-8-16,0 0 8 0,-5 0 16 0,2-2-24 15,-1 0-8-15,-2 4 8 16,1-2 0 0,-3-2 48-1,-3 2-48-15,-5-4-16 16,-2 4 16-16,-6 0 88 0,-5 3-88 31,1-2 48-31,-3 0-40 16,2-2-16-16,0-2 24 0,3-4-80 31,-3 0 128-31,-1-3-40 15,-3 0-24-15,-1-5-8 0,-1 3 0 16,-1-4-40-16,4 3 48 16,3-3 56-16,5 0-48 15,4 0 0-15,3 0 56 0,4 0-64 31,-2 0 0-31,1-2 0 16,1 2 8-16,-3-2-8 0,-2 0 0 16,0 0-104-16,5 0-24 15,2 0 128 1,9 0 0-16,-3 0-96 0,4-4 88 15,-2 2-80-15,1 2 88 16,2-2-144-16,0 0-32 0,0-2-376 16,-3-3-449-16,3-1-479 15,-4 3-1560-15</inkml:trace>
  <inkml:trace contextRef="#ctx0" brushRef="#br0" timeOffset="228209">7313 14388 3080 0,'0'0'2409'0,"0"2"-1113"15,0-2-288 1,0 0 168-16,0 1 369 0,0-1-457 0,0 0-216 15,0 0-208-15,0 0-176 32,0 0-208-32,0 0-280 0,4 2-72 15,5 0 24-15,4 5-8 16,10-1-16-16,6 2 144 15,2 0-72-15,4 0 120 0,4 0-120 16,0 0-16-16,4-4 16 31,6 0 120-31,-1 0-15 16,9-4 231-16,6 0-168 0,3 0-64 15,3 0-24-15,2 0 64 32,2 0-64-32,-3 0 64 0,-3 0-64 0,-5 0-32 15,-1 0-40-15,-6 0 160 16,0 0-104-16,3 0 0 15,0 0-64-15,2 0 72 0,3 2-48 16,-3 2 48-16,1 0-16 16,-4 0-48-1,1-2 0-15,3-2 88 16,-4 0-48-16,1 0-40 0,0 0 0 15,-5 0 48-15,-4 0-40 16,-3 0 128-16,-8 0-16 0,-11 0-120 16,-4 0 176-16,-4 2 56 15,-11-2-64-15,-3 0-104 16,-3 0 128-16,-2 0-24 0,0 0-120 31,1 0-56-31,6 0-1000 0,-2 0-1817 16,-2-4-7265-16</inkml:trace>
  <inkml:trace contextRef="#ctx0" brushRef="#br0" timeOffset="230052">13378 14508 1536 0,'0'0'2000'16,"0"0"-583"-16,0 0-193 16,0 0-128-16,124 0-96 0,-89 0-264 0,-4 0-31 15,-3 0-177 1,1 0-240-1,0 0-8-15,0 0-40 16,1 0 48-16,6-4-32 0,0-2-56 31,4 0-24-31,2-4-48 31,3 0-40-15,-3-2 40-16,-3 0-72 0,-4-4-48 0,-2 0 0 16,-6-3 80-16,-4-2 88 0,-4-1-16 15,-8-3 144-15,-4-1-136 16,-1-4 96-16,-1 0-32 15,0-2-40-15,-3 0-55 0,4 0-73 47,-3-2-48-47,-1 2-16 31,1 0 8-31,-3 2 112 0,0-1-64 16,0-1 40-16,-14 0 112 16,-9-2-136-16,2 0-72 15,-5 0 0 1,2 2 0-16,6 0 144 0,4 2-88 15,2 0-56 1,6 0-128 0,1 2 128-16,3 4 64 0,-2 1-16 15,0 6 16-15,-7 2-48 16,1 6 232-1,-6-3 144-15,-6 1-192 0,-9 3 64 16,-8-1 0-16,-4 0-136 16,-7 3-40-16,1 2-72 15,-7 2 48-15,2 2-64 0,4 0-104 16,-3 2 96-16,-2 8 8 31,7 1 72-31,1-2-64 0,5 6 64 16,0-3-72-16,3 3-8 15,5 6-120-15,-1 1 120 0,5 6 8 16,0 6-48-16,4 4 48 15,3 2-8-15,2 4-80 16,10-2 8-16,1 3 80 0,6-5 8 16,4 1-8-16,0 0-64 15,0 1 64-15,14 0 0 0,1 0-56 16,1 0 48-16,3 0 8 15,-3-1-24-15,2-2-16 16,1-3 32-16,-2-4 8 0,-3-1 0 31,2-7-8-15,0 0-72-16,-1-5 80 0,3 0-16 0,-2-3-64 0,0-4 32 15,-1-2-8-15,1-1 48 16,-3-6 0-16,3 1 8 16,0-4-56-16,-2 0 48 0,-1 0-96 15,7 0 104-15,1-4-336 16,13-18-464-16,-4 0-737 0,-2 2-2672 15</inkml:trace>
  <inkml:trace contextRef="#ctx0" brushRef="#br0" timeOffset="232986">16543 14525 3744 0,'0'0'2409'0,"0"0"-857"16,0 0-272-16,0 0 89 15,0 0-265-15,-118 1-184 16,87-1-256-16,1 0-40 0,-3-3 113 16,3 0-265-1,1 1-112 1,-5 0 72-1,3 2-144 1,-5-2-128-16,1 0 152 0,-2 0-120 0,-4-4 48 16,3-2-232-16,2 0 144 15,-1-4-152-15,3 0 24 0,5 0 144 16,6-2-168-16,4 0 32 15,4 0-88-15,4-5 8 0,-2 0-32 16,7-7 72-16,-2-2-56 16,1-6 56-16,2-2-112 0,2-1 120 15,0-1 0-15,3 0-16 31,-3 4 16-31,3 0 16 16,0 4-16-16,0 4-8 0,0 0 8 16,0 3 0-16,6 2 0 15,-3-1-48 1,-1 1-48-16,4 2 96 0,-2-2 128 0,-1 1-128 31,2 1 40-31,6 0-40 16,-1 2-80-16,-1-2 16 0,6 3 56 0,-4-2 8 15,2 4 0 1,2-2-8-1,-6 2 0-15,4-4 8 0,3 0 0 16,1 0 0-16,0-2-40 16,3-1 40-1,2 2-8 1,3-3 8-16,5 1-8 0,7 4-64 0,-1-2 0 15,3 8-24-15,1-2 96 16,2 7-8-16,2 0 0 16,-1 1-112-16,4-1 120 0,0-3 8 15,3 1 0-15,-2-3 48 16,6 0-48-16,-1-1 104 0,5 3-48 31,-1 0 64-31,-2 1-48 16,-2 0 16-1,3 4-24-15,-6 0 32 0,1 3 24 0,-6 1 120 16,-3-3-176-16,-5 1 48 0,-2 2 56 15,-1-2-104-15,-1 2 8 16,-1 0 40-16,0 0-16 0,-3 0-8 16,4 0-48-16,-4-2 80 31,1 2-80-31,-5-2 24 15,2 0 24-15,-1 0-40 0,0 2 17 16,-2-2-9-16,2 2 40 16,-4 0-24-16,4 0-16 0,0 0-64 15,-2 0 64 1,1 0-56-16,-1 0 0 15,0 0 8-15,-1 0-8 16,1 0 8-16,-2 2 24 0,-2 0-24 16,2 2-32-16,-2 0 32 15,-1 1-16-15,1-2 0 16,-3 3 16-1,4-2-8-15,-3 0 40 0,1 0-40 32,-1 0 0-32,3 3 8 15,-1-2-8-15,-1 5 0 0,4 0-8 16,-2 2-16-16,0 2 16 15,0 1 8-15,-4 0-8 0,3 2-64 16,-3-2 64-16,1 6 72 16,-2-1-72-16,4-1 8 15,-9 2 64-15,4-1 24 0,-7-2-40 16,3-2-48-16,-3-4-8 0,0-1 8 15,-1 2 16-15,-1-3-24 32,-1-1-8-32,-4 0 0 15,3 1 8-15,-4-4 48 0,1 3 48 31,-1-4 0-31,0 1 0 0,0 2-32 0,0 2 24 0,0 4-48 0,0 2-40 16,0 4-8 0,0 2 8-1,0 3 0 1,0-2 0-1,0-1-48 1,0 3 96-16,0-5-8 0,-1 1-40 0,-4 0 48 16,0-1-48-16,-1-2 16 0,-4 0-8 0,2 2 0 15,0 0-8-15,-7 2 0 16,2 3 8-16,-1 0 32 15,-1-1-40-15,-1 0 8 0,-3 1 0 16,-2-2 80 0,0-1-88-16,-5 1-8 0,2-3 8 0,-1-1 8 31,-2 2-8-31,3-4 8 15,-5 0 56-15,-2-2-56 0,-3 2 40 16,-1-4-48-16,-1 2 16 16,-1-3-16-16,3 0-40 0,5-2 40 31,5-2 72-31,1 0-72 15,7-2 0-15,1-2 8 16,2 0-8-16,-3 0 8 0,2-2 0 16,-6-2-8-16,-2 2-72 15,2-2 0-15,-2 0-8 16,-1 0 72-16,10 0-88 15,0 0 96 1,4 0 32-16,1 0-32 0,-2 2-8 16,2-2 8-16,0 2 0 0,-4 3 0 15,-4-3 0-15,2-1 0 16,-6 3-8-16,1-2-48 15,-2 0 56-15,2 0-16 16,2 0 8 0,6 0 0-16,0 0 8 15,0 0 0-15,2-2 0 0,-3 0 8 0,-3 2-8 16,0-2 0-16,-2 0 0 15,-4 0 8-15,1 0-8 16,-1 0 8 0,2 0 0-1,1 2-8-15,2 0-88 0,2 3 88 16,-3-2 0-16,1 1-56 0,2-2 56 15,-4 2 8-15,-3-2 0 16,-2 0 32-16,-1-2-40 0,-5 0-96 31,0 0 8-31,3 0 80 16,7 0 0-16,3 0 0 0,1 0 8 15,7 0-16-15,-2 0-32 16,-1 0 40-16,3 0-8 16,-3 0 8-16,-1 0 8 0,-1 0 0 31,2 0 8-31,-7 0 0 15,2 0-8-15,-2 0-8 0,1 0-56 16,2 0 64-16,1 0-48 16,2 0 40-1,4 0-8-15,0 0-80 16,0 0 88-16,-3 0-48 0,3 0-80 15,-2 0 64-15,2 0 24 16,-3 0 0-16,-1 0 40 16,1 0-104-16,0 0-32 0,3 0 56 15,-2 0 80-15,3 0-56 16,1 0 0-16,1 0 56 15,0 0-41-15,2 0 1 16,-2 0-80-16,0 0 0 16,1 0-64-16,-1 0 112 15,1 0 16-15,-2 0 8 0,-2 0 48 16,5 0-48-16,-2 0 56 15,0 0 0 1,2 2 0-16,-2-2 0 16,2 0 8-16,-1 0-8 0,1 0 8 15,2 0-8-15,1 0 8 16,-4 0-8-16,4 0 8 15,0 0 0-15,0 0 8 0,-3 0-16 32,-2 0 0-32,-6 0-664 15,0 2-1504-15,-9-2-5642 0</inkml:trace>
  <inkml:trace contextRef="#ctx0" brushRef="#br0" timeOffset="237030">9004 15376 6905 0,'-5'0'2336'16,"1"0"-991"-16,0 0 87 0,-4 0-280 15,5 0 73-15,-5 0-265 16,2 2-296-16,1 5-416 0,-3 3-40 16,1 5 64-16,1 7-144 15,1 10-112-15,2 11-16 16,3 7 0-1,0 12 48-15,0 8 0 0,0 20 8 0,0 29-80 16,0 35 48-16,0 17-48 0,-10-3-56 16,-5-12-120-1,4-39 24-15,0-31-24 16,8-28 0-16,-2-16 200 15,5-4 72-15,0-1-72 0,0-10 8 16,0-12-8-16,0-13-104 16,0-23-880-16,0-15-1121 0,0-11-519 0</inkml:trace>
  <inkml:trace contextRef="#ctx0" brushRef="#br0" timeOffset="238106">9075 15410 3368 0,'0'0'1929'15,"0"0"-1193"-15,0 0-296 16,0 0 448-16,0 0 32 15,0 0-336 1,0 0-248-16,0 0 153 16,0 0 159-1,65 7 48-15,-34-5-8 0,9 0-144 0,2-2-104 16,6 2-8-16,6 0-32 15,2 0-240-15,4-2 72 0,8 0-7 47,8 0-25-47,9 0 80 31,28 0 0-31,-9 0-32 0,2-8 88 16,3-3-120-16,-19 5-16 16,10-1-72-16,-3-1-56 15,-3 3-64-15,-9 1 0 0,2 2-8 31,-6 0 0-31,0 2 0 16,-2 0 112-16,-6 0-112 0,-1 0-56 16,-2 0 56-16,-2 2 72 15,1 2-64-15,2-2 48 0,2 1-40 16,-2-3-8-16,0 0 8 0,-2 0 40 15,-4 0-48 1,-4 0 0 0,-7 2 0-16,-3 0 0 0,-2 2-8 15,-2 1 8 1,3 1 40-16,-2 2-40 31,5-1-8-31,-2-1 8 16,2-2 0-16,2-1-8 0,4 1 0 15,-2-2 48 1,3 0-40-16,-2-2-8 0,0 0-56 0,-3 0 8 15,1 0 40-15,-9 0-8 16,2 0-96-16,-7-4 112 0,0 4-8 16,-8 0 8-16,1 0 0 15,-1 0 8-15,-6 0-8 16,-3 2 8-16,0 2-16 15,-3-2 16-15,1 1-16 0,-4-3-168 16,4 0-120-16,-10 0-176 0,1 0-144 31,-2 0-545-31,-9 0-735 47,-3 0-2281-47,0 0-2840 0</inkml:trace>
  <inkml:trace contextRef="#ctx0" brushRef="#br0" timeOffset="238531">13160 15504 4232 0,'0'9'1433'0,"-4"3"-777"31,3 6 312-31,-3 8 176 16,1 1 225-16,3 10-241 0,-3 1-176 15,3 4-224-15,-2 5-224 16,2 2-72-16,-4 4 8 0,2-1-7 15,-1 1-89-15,1 2-88 16,-3-1-32-16,5 1-48 0,-1 1-16 16,-1-1 96-16,-1 3-112 15,3-1-40-15,0-1-16 0,0-3-80 16,0-4 48-16,0-2-48 15,0-6-8 1,3 1 0-16,5-3 8 0,-8 1-8 0,2-4-112 16,-2-2 104-16,0-4-40 15,0-2-120-15,0-2 96 0,0-3-40 16,0-2 48-16,-2-3-72 15,2 1-8-15,0-2 16 16,0 2 0-16,0-2 8 0,0 2 16 16,0-6-184-16,0 2-56 0,0-7-169 15,0-8-359-15,0 0-944 0,-8-2-3121 16</inkml:trace>
  <inkml:trace contextRef="#ctx0" brushRef="#br0" timeOffset="240101">9195 16965 3576 0,'0'0'1633'0,"0"0"-465"16,0 0 16-16,0 0 32 0,0 0-175 15,0 0-273-15,0 0 56 0,0 0-280 16,0 0-224-16,0 0-232 31,0 0-88-31,0 0 104 16,0 0 128-16,0 0-32 0,140 0-24 0,-99 0-16 15,1 2-16-15,3-2 160 16,3 0-88-16,-1 2-15 15,5 1 47-15,3 1-40 16,6 0-88 0,1-2-64-16,7 0 120 15,2 1-48-15,3-3-56 0,2 0-64 0,-1 0 48 31,-1-5-40-31,-5-3-8 32,-1 1-8-32,-10 1 0 15,4 2 72-15,-6 2-72 0,-1 2 8 16,0 0 64-16,3 0-72 15,-1-3-8-15,2 3 8 16,3-2 8-16,6 0 0 16,-1-2 8-16,-4 2-8 0,0 2 88 0,-1 0-96 15,-6 0 0-15,-1 0 0 31,0 0 8-31,-2 0 0 0,-3 8 80 16,2-1-80-16,1-1-16 31,-3 0-24-31,-1-1 32 16,-2-1 8-16,-5 0 0 0,-8 1 40 15,-4-3-40-15,-5 0-8 16,-3 2-8-16,-6-2 0 0,2 2 8 16,-3-1-72-16,1 1 0 0,3 0 64 15,-3 1-72 1,5-1 80-16,-1-2-176 0,2 0 160 15,2 0-32 1,-4 0 48 0,2 0 0-1,1 2 8-15,-4-2 0 0,7 1-8 0,-5 1-8 16,5 1-96-1,-2-1 0-15,2-2 96 0,2 2-48 16,-3 0 40-16,5 0 16 0,2 0-8 16,-1 1 0-16,-1 2 0 15,4-1 8-15,-3 0-8 0,3 0 8 16,0 2-8-16,-4-2 0 15,4 0-8-15,-1 0 8 0,0-2-40 32,-2 2 48-32,-3-2-8 0,1 0-8 0,-5 0-32 0,-5-2 48 15,2 0 0-15,-3 0 0 16,-5-2 0-16,3 2-8 15,-8-2 8-15,3 0 0 0,-4 0-24 32,1 2-72-32,0-2 40 15,-3 0 48-15,1 0-56 0,2 0 56 16,-3 0 0-16,2 0 0 15,-2 0 8-15,1 0 0 16,-6 0 8-16,0 0-8 0,-3 0-32 16,-17 0-481-1,-10-2-2503-15</inkml:trace>
  <inkml:trace contextRef="#ctx0" brushRef="#br0" timeOffset="241756">9343 16341 576 0,'0'0'1224'15,"0"0"-368"-15,-8 0 288 16,8 0-151-16,0 0 71 15,-4 0 88-15,4 0-96 0,0 0-184 16,0 0-55-16,0 0 135 16,-2 0-64-16,2 0-144 0,0 0-88 15,-2 0-224-15,-1 12-48 16,3 8-208-16,-5 10-95 0,4 4-9 15,1 2-64-15,-2 2 8 0,-1-6 48 16,0-2 56-16,-1-7 0 16,3-6-16-16,-3-2-16 15,4-8 0 1,0-1-32-1,0-4 0-15,0 0 16 16,-3-2-72-16,-2 0-256 16,-1 0-1209-16,1-8-6400 0</inkml:trace>
  <inkml:trace contextRef="#ctx0" brushRef="#br0" timeOffset="243035">9366 16295 1664 0,'0'0'2224'0,"0"0"-815"0,0 0 295 16,0 0-480-16,0 0-71 15,0 0-129-15,0 0-168 0,0 0-312 16,-8 2-120-16,8-2-144 15,0 0-152-15,2 0 0 0,14 0 240 16,2 0-64-16,1 0-80 16,4 0-72-16,4-2 81 46,4-2-49-46,3 0-8 0,1 0-24 16,2-2-32-16,2 1-48 16,-2 1 8-16,-3 3-72 0,-3-1 48 15,-1 2-56 1,-2 0 16-16,1 0 40 0,0 0-48 0,0 0 64 15,2 0 0-15,-1 0-48 0,1 0 24 16,-3 2-48 0,1 1 8-1,-2 1 0-15,-3-1 56 0,-3 1-64 16,-1-2 0-16,-1 0 8 15,0-2-8-15,1 0 8 0,-1 0 48 16,4 0-56-16,-4 0 8 0,2 0-8 16,-1 0 0-16,-3 0 0 15,1 0 8-15,-2 0 0 0,0 0 0 16,-1 0-8-16,-1 0 0 31,1 0 8-31,1 0 0 16,2 0 0-16,0 0-8 0,1-2 8 15,4 0-8-15,-2 0-8 0,0 2 8 16,1-2 64-16,-1-1-64 15,-1 3 16-15,-1-2-16 32,-3 2 0-17,0-2 0-15,-3 0 0 0,-1 2 8 0,0-1-8 16,-7-1 16-16,2 2-16 0,-2-2 0 15,1 2-40-15,-6 0 32 16,0 0 8-16,0 0 0 31,0 0 0-31,0 0 200 0,0 0-144 16,0 0-40-16,0 0-8 15,0 0 48 1,0 0-56-16,0 0-104 0,0 0-72 16,0 0 32-16,0 0-8 15,0 0-32-15,0 2 40 16,0 10-16-16,-6 4 104 0,1 4 56 15,-2 1 8 1,2 6-8-16,-1 1-8 0,1 2-176 0,4 0 8 0,-1-2-64 16,2-2 7-16,0-1 129 31,0-4 48-31,0-1 56 15,0-3 0-15,0-5-8 0,0-3 8 16,0-5 0 0,0 1 8-16,0-3 0 0,0 0-8 0,-10 0-200 31,-4-2-1048-31,-7 0-2833 0</inkml:trace>
  <inkml:trace contextRef="#ctx0" brushRef="#br0" timeOffset="244261">9306 16758 4544 0,'0'0'2337'15,"0"0"-977"-15,0 0 33 31,0 0-145-31,0 0-480 0,0 0-360 0,0 0 8 16,0 0 8-16,0 0-104 16,88-10-104-16,-66 4-24 15,1 4-24-15,-2-2 8 0,1 2-47 16,1 0-41-1,3 2 160 1,0 0-72-16,3 0 0 16,1 0-24-16,1 0-24 0,1 0-24 0,1 0-88 15,4 2 80-15,-3 0-96 16,0 2 56-16,1-2-56 0,1-2 0 31,4 0 56-31,-6 0-56 16,1 0 0-16,-1 0 0 0,-1 0 8 31,-4-5 0-31,-5 0 0 0,2 1-8 0,-4 0 0 0,-5 0 8 15,0 0 0-15,0 2 0 32,-1 0 0-32,-3 2 0 0,0 0 8 15,-2 0-16-15,0 0 0 16,-4 0 0-1,2 0-16-15,-1 0 16 0,2 0 0 0,-2 0-8 16,3 0 8-16,-4 0 0 31,3 0-8-31,1 0 8 0,0 0-56 16,0 0 56-16,1 0 0 0,-1 0 0 15,2 0-8-15,-2 0 8 16,2 0-64-16,0 0 56 0,-2 0-64 16,2 0 56-1,-1 0 8 1,-1 0 8-16,2 0-32 0,-2 0 32 15,2 0-16-15,-2 0-64 0,4 2 80 16,-2 2 0-16,3-2 0 31,-5 0-112-31,-1-2 88 0,1 0-120 16,-3 0 56-16,-4 0-128 15,0 0 104-15,-4 0 104 0,0 0 8 16,0 0 0-16,0 0 48 16,0 0-24-16,0 0 32 0,0 0-112 15,0 0 104-15,0 0-104 31,0 0 56-31,0 0 0 0,0 0 8 16,0 0 0-16,0 0 96 16,-19 0-104-16,-10 0-1305 15,-10-2-8417-15</inkml:trace>
  <inkml:trace contextRef="#ctx0" brushRef="#br0" timeOffset="245425">9847 16401 2936 0,'0'0'2321'0,"0"0"-537"16,0 0-200-16,0 0 17 31,0 0-369-31,-98-34-328 16,78 28-312-16,6 4 224 0,-1 2-215 15,7 0 135-15,3 0-80 16,-6 2-360-16,3 14-176 0,-2 4-120 15,4 2 0 1,-1 0 24-16,3 1-24 16,2-2 16-16,2 3-16 0,0 1 0 31,0-1-16-31,6-1-88 0,3-2-96 0,5-3 0 15,1-4 48-15,2-5 0 16,1-2 0-16,0-5-96 16,1-2 72-16,-1 0-128 15,-5 0-56-15,0-4 159 0,-3-10 105 16,-4-4 96-1,0-4 0-15,-6-3 80 0,0-3 225 0,0 0-41 16,0 0-40-16,-4 2 72 16,-8 2-40-16,1 2-152 0,0 6 8 15,-1 4-104-15,3 4-16 31,-1 6-96-15,4 2-680-16,4 2-561 0,-1 14-1831 0,3-2-4010 16</inkml:trace>
  <inkml:trace contextRef="#ctx0" brushRef="#br0" timeOffset="245797">9920 16333 4320 0,'0'0'2881'0,"0"0"-1137"0,0 0-111 15,0 0-121-15,0 0-584 0,0 0-448 16,0 0-280 15,0 68 8-31,0-40-31 16,0-2 111-1,0-2 32-15,2-1-112 0,-2-4 88 0,0-1-112 16,0-1-40-16,1-2-96 16,4 2 32-16,-5-5-80 0,5-3 8 15,-2 0-8-15,-1-5 0 16,-1 0-48-16,1-2-128 0,-2-2-328 15,0 0-617-15,3 0-871 16,-3-8-3377-16</inkml:trace>
  <inkml:trace contextRef="#ctx0" brushRef="#br0" timeOffset="246504">10174 16339 1344 0,'0'0'2752'0,"0"0"-799"16,0 0-313-16,0 0-88 0,-13-8-159 16,5 8-353-16,1 0-232 15,1 0-136-15,1 0-288 0,-7 0 153 16,4 0-33-16,-8 0-200 15,3 0-80-15,-3 2 32 0,-3 12-184 16,1 2-72 0,-3 2 0-1,0 4-64-15,5 0 8 16,0-4-24-16,6-2 72 0,2-4-40 15,3-4 40-15,2-4 8 16,3-2 0-16,0 0-8 0,0-2-48 16,0 0 56-16,-2 0 0 15,2 0 0-15,0 0 0 16,0 0 56-16,0 0-56 0,0 0 0 0,0 0 0 15,0 0-56-15,0 0-16 16,0 0-104-16,0 0 24 0,0 0 96 16,2 0 56-1,4 0 0 1,4 0 8-1,0 0-8-15,6 0 0 0,5 0-56 0,5 0 48 0,3 4 8 32,0 5 8-32,0-4 0 15,-3 3 8-15,-4-4-16 0,-1 3 0 16,-6-3 24-16,-4 0-16 15,-1-1 0 1,-5-1-8-16,-4 0-432 0,-1 0-993 0,0 0-2952 16</inkml:trace>
  <inkml:trace contextRef="#ctx0" brushRef="#br0" timeOffset="247293">9318 15864 2968 0,'0'0'2201'16,"0"0"-857"-16,0 0-160 0,0 0-280 15,0 0-320-15,0 0-480 16,0 0 49-16,0 46 367 15,6-16-80-15,-3 4 96 0,-1 0 0 0,-2 0-176 16,0-6 136-16,0-1-248 16,0-10-72-16,0-4-120 0,0-6-8 15,0-3-40-15,0-2-8 16,0-2-64-16,0 0-352 15,0 0-504 1,0 0-296-16,0-11-97 16,0-2-1831-16</inkml:trace>
  <inkml:trace contextRef="#ctx0" brushRef="#br0" timeOffset="248521">9319 15858 1296 0,'0'0'1384'0,"0"0"240"0,0 0-407 0,0 0-305 15,37 0-56-15,-27 0-80 16,6 0-8-16,2-6 73 15,5-3 119-15,4 1-320 0,-1-1-40 16,5 1-88-16,1-3-136 16,2 3-16-1,0-1-48-15,0 0-64 16,1 1 16-16,-1 2-119 15,-3 3 55-15,-4 1-112 0,2 2 8 16,-1-2-24-16,-1 2 8 16,7 0-56-16,-3-2 96 0,1 2-56 15,0-2 0 1,1 0-16-16,-4-1 16 0,-3-1-56 31,-2 2 64-31,-6 0-16 0,-1 0-56 16,1 0 16-16,-3 2-8 15,1-2 0-15,-3 2 80 0,1-2-80 16,1 2-8-16,-1 0 8 15,4-2 16-15,-2 2-16 0,2 0 0 16,0 0 0-16,-2 0 0 0,2 0 0 16,-1 0 0-16,4 0 0 15,-1 0 8 1,-1 0-8-1,4 0 8-15,-1 0 24 0,-1 0-40 16,0 0 0-16,-1 0-8 0,-1 0 0 16,-4 0-40-16,-2 0 48 0,1 0-8 15,-1-2-40-15,-2 1-8 16,4 1 48-16,-1-2-48 15,-1 2 48-15,0 0 0 0,-3 0-40 16,-4 0-24-16,2 0 16 16,-8 0-24-1,0 0 72-15,0 0 8 31,0 0 80-31,0 0-32 16,0 0 8-16,0 0-48 0,0 0-8 16,0 0-8-16,0 0-88 15,0 0-96-15,0 0-72 0,0 0 72 16,0 0 64-16,0 0 48 15,0 0 72-15,0 0-56 16,0 0 56-16,0 0-145 0,5 0-95 16,2 0 88-16,4 0 80 15,-4 3 64-15,-3-1-56 0,1 2 64 16,-5-2-96-1,0 0 104 1,0 2 296 0,-5 0-72-16,-6 1-48 15,0-3-80-15,3 2-31 0,0-2-1 16,4 1-64-16,1 1-8 15,3 2-88-15,0 7 39 0,0 0 17 0,0 8 32 32,0 0 8-32,0 5-104 0,0 1 88 0,0-1-112 15,0-2 56-15,0 0 40 0,0-4 32 31,0-2 0-31,0 0 8 16,0-4 40 0,0 0-40-1,0-2-8-15,0 0 8 0,0-2 48 16,0-1-48-16,0-4 0 0,0-1-8 15,-11 0-296-15,-2 0-1088 16,-2-4-3825-16</inkml:trace>
  <inkml:trace contextRef="#ctx0" brushRef="#br0" timeOffset="249534">9387 16155 1328 0,'0'0'2240'16,"0"0"-983"-16,0 0-185 0,0 0-320 0,0 0-192 15,0 0-264-15,0 0 344 16,23 0 240-16,-4 0-255 16,2 0 55-1,3 0-72-15,2-3-88 16,2-1-104-16,1 0-128 15,3 0-144-15,5 0 40 0,2 1-32 0,6-3 32 16,-3-1-88-16,5 1 8 31,1-2-88-31,2 1 112 0,0-4-40 0,-1 1 8 0,-2 0-24 31,-9 2 8-31,1 0-32 16,-8 0 40-16,-2 4 32 0,-2-2-40 16,-4 5 16-16,-2-1-88 0,0-1 48 15,-2 3 1 1,1 0-49-16,-2 0 48 0,6 0-40 15,-2 0 48-15,-1 0-56 0,2 0 0 16,-4 0-8-16,4 0 72 16,-5 0-72-16,1 0 0 31,-4 0-56-31,-1 3 48 0,1 0 8 15,-1-1 40-15,2 0-40 16,1-2-80-16,0 2 80 0,-2 0 16 16,3 0-16-16,-2 0 0 31,-5 0-8-31,-3 0 8 0,-3 0-56 15,1 0-8-15,-6-2-177 0,0 0 121 16,0 2 120 0,0-2 56-16,0 0 112 0,0 2-31 0,0-2-89 15,0 0-48-15,0 0-8 16,0 0-137-1,0 0-447-15,-8 0-856 16,-8 0-4945-16</inkml:trace>
  <inkml:trace contextRef="#ctx0" brushRef="#br0" timeOffset="250734">9645 15933 72 0,'0'0'264'15,"0"0"-168"-15,0 0-88 0,0 0 296 16,0 0 120-16,0 0-64 16,0-1-8-16,0 1 32 15,0-2 168-15,0 2 24 0,0-2-264 16,0 2 224-16,-4-2 49 31,4 2-17-31,0 0 272 0,-2-2 96 16,0 0 0-16,-1-2-8 15,-3 0-303-15,-1-5 47 16,-2 3-104-16,0-3-152 0,1 1-216 15,-3-1 176-15,0 1-64 16,-1 5-224-16,1-1 168 16,3 2 40-1,-2 2 160-15,1 0-328 16,1 0 80-16,-4 11-112 0,1 4-32 15,1 2-56-15,4 4-8 0,1 3 0 16,3-1 0 0,2 0-8-1,0-1 0-15,0-3 0 0,0-6-56 16,0-3 56-16,8-1-64 15,1-6 24-15,0 1 40 0,3-2 8 16,4-2-8-16,-3 0-168 0,12-14-872 16,-2-6-1448-16,-4 2-3850 15</inkml:trace>
  <inkml:trace contextRef="#ctx0" brushRef="#br0" timeOffset="251211">9762 15901 3368 0,'0'0'1569'0,"0"0"-65"0,0 0 56 16,0 0-312-16,0 0-63 15,0 0-569-15,0 0-72 16,-79 55-152-16,77-37-16 0,0 0-184 31,2-4-16-31,0 0-72 16,0-3-16-16,0-6-32 0,4-1-56 31,4 0-8-15,0-4-56-16,3 0 0 15,-3 0 64-15,0 0-128 16,2 0-24-16,0-8-144 0,-4-4-112 15,-1 2-80-15,-2-4 48 0,-3 2 336 16,0 0 16-16,0 1 88 0,0 4 120 16,-3 3-64-16,1 2 72 15,2 2 72-15,0 0-88 16,0 0-112-16,0 2-48 0,5 8 48 15,3 0 64-15,3 2-56 16,1-2 40 0,-1 0-48-16,4-4-736 15,-4-2-1801-15,-5-2-3840 0</inkml:trace>
  <inkml:trace contextRef="#ctx0" brushRef="#br0" timeOffset="251654">9762 15901 2968 0,'76'11'2569'0,"-76"-11"-1177"31,0 0-160-16,0 10 153-15,0 8-569 0,1 4-272 16,6 0-224-16,-2 2-192 16,-4-4 120-16,2-4-120 15,-3-4 8-15,0-3-16 0,0-6-40 16,0-3 96-16,0 0-176 15,0 0 0-15,0-3-64 0,0-14-280 0,0 0-136 16,-3-6-8-16,3 1-192 16,0 1 392-16,0 4 288 15,0 4-8-15,3 8-56 0,5 1-80 16,-1 4 144-16,-1 0 88 15,6 0 272 1,-3 2-16-16,-1 7-64 0,4 0 40 0,-6 1-128 16,2-2-64-16,-3 2-40 0,0-2 40 31,1 0-128-31,-2 2-512 15,-3 0-1249-15,-1-4-7440 0</inkml:trace>
  <inkml:trace contextRef="#ctx0" brushRef="#br0" timeOffset="252212">10109 15854 3048 0,'0'0'1697'0,"0"0"-329"16,0 0 8-16,0 0-320 16,0 0-47-1,0 0-505-15,-52-4 160 0,46 10-192 0,1 3-16 16,2 6-152-16,-1 1-120 0,4-2-8 15,0 2-128-15,0-2 8 32,0-4-56-32,7 0 8 15,-1-3 0-15,4 0 8 16,-8-3-16-16,3 0-144 0,-1-4-424 0,-2 2-176 15,3-2-40-15,0 0-97 0,3 0-183 16,-2 0 8-16,10-10-448 16,-6 1-737-16,0 4-119 15</inkml:trace>
  <inkml:trace contextRef="#ctx0" brushRef="#br0" timeOffset="252553">10109 15854 1432 0,'87'92'1456'0,"-79"-94"-24"16,4 0-327-16,-3 0-273 0,-1-3-344 0,2 2-48 16,-7-3-232-16,5 0-96 15,-6 0-16-15,3-5 40 0,-5 4 152 16,0-3 96-16,0-1 104 15,0 3 81-15,0 1-121 32,-3 1-136-32,-6 2-104 0,0 2 16 0,-1 0-88 0,-4 2-136 0,2 0 8 15,-1 0 264-15,0 4-224 47,2 8 80-47,1 1 16 16,6 4-8-1,0-4 16-15,4 2-152 0,0-2 0 0,0 2 8 16,0-3 0-16,4-2 0 0,5-2 0 15,1-2-8-15,0-2 0 16,4-2 0-16,-1-2 0 16,3 0 0-16,-3 0 0 0,3-12-248 15,-1-6-672-15,-4 4-1073 16,0 0-3416-1</inkml:trace>
  <inkml:trace contextRef="#ctx0" brushRef="#br0" timeOffset="252904">10345 15726 1256 0,'0'0'2736'0,"0"0"-1207"0,0 0-153 0,0 0-16 15,0 0-304-15,0 0-455 16,0 0 39-16,0 0-152 0,0 0-176 15,16 68-48-15,-10-44 112 16,2 4-8-16,0 1-40 0,1 1-96 16,0-2-104-16,-1-3-32 31,4-5-88-31,-3-6-8 15,1-8-72-15,0-2-56 0,-1-4-176 16,-1 0-384-16,5-16-504 16,-1-3-1113-16,-3 2-5160 0</inkml:trace>
  <inkml:trace contextRef="#ctx0" brushRef="#br0" timeOffset="255552">10915 15745 3896 0,'0'-2'2137'0,"0"0"-1417"0,11-2-320 16,4 2 288-16,1 0-208 16,-2 0-200-16,4 2-144 15,-5 0-64-15,0 0 0 16,-3 4 144-1,-4 8 137-15,-4 1 127 0,-2 0 104 16,0 4-48 0,0-4-40-16,-2 2-192 15,-4-3-144 16,-1-3 96-31,1-2-32 0,-1-1-120 0,2-2-24 16,1-2 168-16,-1-2 136 16,3 0 176-16,0 2 1 15,-1-2-145-15,2 0-72 0,1 0-112 16,0 0-88-16,0 0-144 0,0 0 0 15,0 0-568-15,0 4-809 16,4-3-1063-16,5 5-2833 16</inkml:trace>
  <inkml:trace contextRef="#ctx0" brushRef="#br0" timeOffset="255970">11031 15972 536 0,'0'0'4345'0,"0"0"-2337"0,0 0-424 16,0 0 169-16,0 0-353 0,0 0-480 15,0 0-432-15,0 0-184 16,0 0-224-16,-2 0 48 0,-1 0 16 16,2 0-96-16,-1 0 64 15,0 0 113-15,2 0-145 0,-3 0-72 16,3 0 0-16,0 0 16 15,0 0-24-15,0 0 0 0,0 0 0 16,0 0-120-16,0 0-73 16,0 0-111-16,0 0-192 15,0-5-720-15,0 0-1409 0,0-1-3912 16</inkml:trace>
  <inkml:trace contextRef="#ctx0" brushRef="#br0" timeOffset="257177">10900 16339 3024 0,'0'0'2713'0,"0"0"-1313"16,0 0-312-16,0 0-288 0,0 0 241 15,0 0-425-15,21-18-304 16,-5 14-56-16,-6 2-144 0,3 0-32 16,-2 2-8-16,1 0-72 46,-1 0 0-46,-3 0 56 16,2 8 56-16,-1-2-96 16,-5 0 120-16,0 0 56 15,-2 2 24-15,-2 2-32 0,0 1 16 16,0 2-56-16,0 3-136 15,-6-2 120 1,-4-2-72 0,0-1-56-16,4-4 0 0,-2-1 40 15,4-2-40-15,1-2 8 0,2 0 0 16,1-2 64-16,0 0-72 15,0 0-8-15,0 0 0 0,0 0 0 16,0 0 8-16,0 0 8 16,0 0 40-16,0 0-40 15,0 0-8-15,0 0-8 0,0 4-96 16,0 3-96-16,0-2-576 15,4 3-792-15,5 0-225 0,-5 1-1135 16,1-3-1049-16</inkml:trace>
  <inkml:trace contextRef="#ctx0" brushRef="#br0" timeOffset="257906">10987 16643 3384 0,'0'0'2113'15,"0"0"-465"-15,0 0 56 16,4 0-151-16,-4 0-497 0,0 0-440 15,0 0-104-15,0-2-328 0,0 2-80 16,0 0 0 0,3 0-96-1,-3 0 56-15,0 0 0 0,0 0 0 16,0 0 40-16,0 0 48 15,0 0 0-15,0 0 0 0,0 0-40 0,0 0-112 16,0 0 0-16,0 0-8 16,0 0-8-16,0 0-56 15,0 0-40 1,0 0-96-16,2 0-112 31,2-2 232-31,-2 0 80 16,3 0 8-16,-5 1 48 15,3 1-48-15,-3 0 0 0,0 0 56 16,0 0 40-16,0 0 128 0,0 0-88 15,0 0-64-15,0 0-24 16,0 0 8-16,0 0-56 0,0-4-184 16,0-4-528-16,0-1-3369 0</inkml:trace>
  <inkml:trace contextRef="#ctx0" brushRef="#br0" timeOffset="293631">10067 16714 120 0,'0'-6'1520'0,"0"-2"-680"0,0-2 48 15,0-5-112-15,-5 4-71 16,0 1-137-16,4 1 272 16,1 7 144-1,0 0 56-15,0 2-104 16,0 0-135-16,0 0-345 0,0 0-16 15,0 2 216-15,0 11 136 63,0 2-24-63,0 8-192 0,0 7-191 15,0 4-161-15,0 6-88 16,0 2 24-16,0 4-152 47,0-1-8-32,6-2 96-15,-4-3-96 0,3-3 8 0,-1-9 48 16,1-6-56-16,-3-6 8 0,-1-6 16 16,-1-4 72-1,0-4-96-15,0 0 8 16,0-2-8-16,0 0 0 15,0 0-128-15,0 0-112 0,0-18-473 16,0-42 129-16,0-8-472 16,0-19-5577 15,4 7 4352-31,-3 44 193 15</inkml:trace>
  <inkml:trace contextRef="#ctx0" brushRef="#br0" timeOffset="294205">10086 16734 3696 0,'0'-6'1617'0,"0"6"55"16,-1 0-616-16,-3 0-248 0,3 0 121 15,-1 0-41-15,-1 0-200 16,3 0 32-16,-2 0-48 0,-1 0-32 15,-3 6 17-15,-6 26-305 16,-2 8-128-16,-2 4-32 0,-2 3-136 62,10-17 40-62,-2-5-24 16,4-5-72-16,-1-5 48 0,4-7-48 16,-3-2 0-16,4-6-48 15,-1 0-176-15,3 0-272 16,-3-10-185-16,-2-10-231 0,3-11 272 31,0-3 224-31,2-2 104 0,0-1-224 0,0 5 456 0,0-3 80 47,5 6 8-32,2 10 56-15,-2 3-8 16,-2 10-56 0,0-2 0-16,-3-2 48 0,3-2-48 0,-1 0 0 15,1-3 0-15,-1 6 0 16,-1-1 64-16,-1 3-56 15,0 5-16-15,4 2 8 16,-4 0-72-16,1 0-48 16,2 0 120-1,-1 0-8-15,4 0 8 0,3 5 40 0,5 5 376 16,4 3 48-16,6 2 0 47,-5-1-80-47,4 0-112 0,-4-2-96 15,-2-3-16-15,0-2-40 16,-7-1-64-1,1-2-48-15,-4-4 0 0,-2 0-8 0,-4 0-96 16,-1 0-904-16,0-4-1760 0</inkml:trace>
  <inkml:trace contextRef="#ctx0" brushRef="#br0" timeOffset="297236">14665 16163 6545 0,'0'0'2464'16,"0"0"-1399"-16,0 0 415 16,0 0-176-16,0 0-63 0,8 120-377 15,-5-74-368 1,5 0 16-16,-5-4-80 31,2-6-128-31,-3-4-152 16,1-6-64-16,-1-3-64 0,-2-8-24 15,0 0-400-15,0-6-424 31,0-9-977-31,-10 0-2367 0,-3-5-2874 16</inkml:trace>
  <inkml:trace contextRef="#ctx0" brushRef="#br0" timeOffset="297876">14703 16090 2560 0,'0'0'1640'16,"0"0"-495"0,0 0 807-16,0 0 177 15,0 0-297-15,0 0-600 0,0 0-384 16,0-12-264-1,0 12-63-15,0 0-513 16,9 0 0 0,8 0-8-16,11 0 352 0,6 0-56 15,8 0-40-15,6 0 32 0,9 0-24 16,2 0-64-16,4-4-16 15,4 0-80-15,2 2-96 0,0 0 8 16,-1 2 56 0,-2 0-64-16,-4 0 56 15,-2 0-56-15,-2 0 0 16,-3 0-8-16,0 0 8 0,-7 2-8 15,-3 2 16-15,-8 4-16 16,-3-2 8-16,-3 1 0 16,-8-1-8-16,-6-3 64 0,-4 1-64 31,-6-2-152-31,-2 0 144 31,-5-2 16-31,0 2 128 0,0-2-24 16,0 2 120-16,0 2-128 15,-5 1-16-15,0-1 48 16,2 3-120-1,-1 5-16-15,3 8-8 0,1 7-32 16,0 5 40-16,0 8 0 16,0 1 16-16,0 2-16 15,0-5 0-15,0-4 8 0,1-6-8 16,4-6 8-16,-3-4-8 15,-2-4-328-15,0-4-408 0,0-2-576 16,-7-3-1033-16,-7-5-4672 16</inkml:trace>
  <inkml:trace contextRef="#ctx0" brushRef="#br0" timeOffset="298638">14768 16648 1776 0,'0'0'2680'0,"0"0"-959"16,0 0-89-16,0 0-128 0,0 0-391 15,0 0-361 1,-3 0-208-16,3 0-144 15,0 0-216-15,8 0-128 32,13-3 256-32,8 1 312 15,10-2-80 1,4 2-39-16,7 0-97 15,0 1-80-15,5 1-24 16,0 0-112-16,3 0-40 0,-3 0 0 16,-1 0-72-16,-3 0-72 15,-1 0 88-15,-6 0-88 0,1 0 40 31,-3 1-32-31,0 3-16 0,0 0 112 0,0 1-104 0,-5-3 0 16,-1 0 40-16,-4-2-40 16,0 0 0-16,-6 0-8 15,-2 0 0-15,-1 0 48 0,-7 0-32 16,0 0-8-16,-6 0 0 15,0 0 8-15,-1 0-16 16,-1 0 16-16,-1 0-8 16,-1-2 8-16,1-3-8 15,-2 3 0 1,-2 0-8-16,-3 0-64 0,0 0-8 0,-10 0-136 15,-12 1-576-15,-7-1-2385 16</inkml:trace>
  <inkml:trace contextRef="#ctx0" brushRef="#br0" timeOffset="299479">15013 16272 5025 0,'0'0'2872'16,"-19"0"-1159"-16,6 5 39 15,0 7-456-15,0 1-592 0,2 6-144 16,1 3-135-16,4 6-225 15,1 2-24-15,5 6-120 16,0-2 24-16,0 0-64 0,0-4-16 16,15-3 8-16,2-6 0 15,3-2 0-15,-1-8 0 0,4-2 32 16,-2-5-40-16,1-4-72 15,-4 0-16-15,1-6 24 16,-6-14 24-16,-1-7 40 0,-1-3 56 0,-5-2 16 16,-6-2-16-1,0 2 88-15,0 2 168 0,-17 4-96 16,1 2-144-16,-1 8-16 0,-2 3 120 15,1 6-176-15,2 3 0 16,0 4-88-16,-2 0-232 0,2 0-720 16,5 16-921-16,4 4-1208 0,7 2-2696 31</inkml:trace>
  <inkml:trace contextRef="#ctx0" brushRef="#br0" timeOffset="299790">15196 16261 4560 0,'0'0'2289'15,"0"0"-785"-15,0 0 361 16,0 0-257-16,0 0-616 16,0 0-304-16,0 0-280 0,0 0-271 15,0 0-41-15,11 102 56 16,-4-62-72-16,-1 2 16 0,1-4-40 15,-2-4 120-15,1-6-104 0,-4-5 24 16,1-10-48-16,0-2-48 16,-3-7 64-1,0-2-64-15,0-2-104 0,0 0-336 16,0 0-705-16,0-10-1407 0,0-5-3473 0</inkml:trace>
  <inkml:trace contextRef="#ctx0" brushRef="#br0" timeOffset="300358">15477 16214 4825 0,'0'0'2344'15,"0"0"-864"-15,0 0-279 16,0 0-89 0,0 0-176-16,0 0-344 0,0 0-208 0,0 0-232 15,0 0-16-15,-81 119-64 31,70-103-72-31,1 0 72 0,1 0 8 0,-1-2-72 16,0-2 48-16,4 0-48 16,-1-4-8-16,2-1 56 0,4-6 72 15,1 1 48 16,0-2-120-15,0 0-56-16,0 0-48 16,0 0-56-16,0 0 104 0,5 0 0 0,6 0 8 15,0 2 48 1,4 0-56-1,-1 2 0-15,2 0 56 0,4 2-40 0,2 3 40 0,3-4-56 16,-4 1 0 0,1 0 56-16,-1-2-56 15,-3 2-152-15,-3-3-416 31,-9 3-816-15,-1-3-952-16,-5 1-3210 0</inkml:trace>
  <inkml:trace contextRef="#ctx0" brushRef="#br0" timeOffset="342637">3807 15603 6225 0,'0'0'3193'0,"0"0"-1457"16,-4 12-384-16,2 18-144 15,2 12-71-15,0 16-473 0,0 10-320 16,0 7-144-16,2 1-80 15,9-4 16-15,-1-6-136 32,-2-7 136-32,0-8-120 0,-5-4-8 15,3-9-8-15,-6-6-176 16,4-8-216-16,-4-14-896 0,0-6-569 15,0-4-3056-15</inkml:trace>
  <inkml:trace contextRef="#ctx0" brushRef="#br0" timeOffset="343274">3793 15549 3512 0,'0'0'2505'15,"0"0"-1177"-15,0 0-456 16,0 0-96-16,0 0 273 0,0 0 255 15,60-24-560-15,-31 16-296 16,6-2-232-16,9 1 24 0,8 2-120 31,7-1 56-31,11 2 56 16,12-1 24-16,25 1 57 15,32-1-193-15,32-6 32 0,10-2-32 16,-5-10 216 0,-12-1 72-16,-17 1-128 0,4-3-80 0,-8 3-112 15,-4 3-88-15,-24 8 0 16,-25 4-16-16,-22 6-264 31,-5 4 104-31,0 0-48 0,5 0-56 0,1 11 8 16,-7 2 32-16,-17 3 0 15,-8 2 23-15,-11-3 17 0,-8-4-248 16,-7-3-64-16,-9-4-56 15,-2-2 184 1,0 0 296 0,-2-2-56-16,-14 5-216 0,-2 4 96 0,5 9-72 15,-5 12 208-15,7 17 128 31,3 28 368-31,5 40-56 0,3 32 152 0,9 13-296 0,17-6 400 32,-2-35-280-32,-1-39 96 0,-8-24-288 15,-2-12-88-15,1-2 8 16,1-2-16-16,-11-5-568 15,-4-16-1192-15,0-10-3169 16</inkml:trace>
  <inkml:trace contextRef="#ctx0" brushRef="#br0" timeOffset="344223">3922 16341 4809 0,'0'0'1760'31,"0"0"-328"-31,0 0-464 15,0 0-71-15,0 0 239 0,0 0-288 16,0 0-312 0,0 0-112-16,0 0 8 0,-10-7-32 0,10 7 17 15,0 2 31-15,0 17-120 31,0 9-128-31,0 8-72 0,0 4-72 32,0 1-48-32,0-7 72 15,2-4-72-15,-2-2-8 31,3-4-200-31,-3-1-480 0,0 9-609 0,0-3-1383 16,0-7-3706-16</inkml:trace>
  <inkml:trace contextRef="#ctx0" brushRef="#br0" timeOffset="344799">3919 16730 3832 0,'0'0'1073'0,"0"0"-33"15,0 0 16-15,0 0-144 0,0 0-24 32,0 0-135-32,0 0-25 15,0 0-200-15,132-10-24 0,-101 8-48 16,3-2-48-16,3 0 136 15,8-3-168-15,5 0-48 0,4-1 104 16,7-2-47-16,0 0-97 31,10 0-8-31,-3 0-104 0,5 1-32 16,4 0-48-16,-2 1 16 15,-1-1-48-15,-3 5-56 16,0 0 56-16,-5 2-48 0,2 2 32 16,2 0 8-16,-3 0-56 15,-2 0 0-15,0 0 0 16,4 0 0-1,-8 0 8-15,1-1 8 16,-4-1-8 0,0 2 56-16,-5 0-64 15,1 0 8-15,-1 0-8 0,-3 0-104 16,-5 0 104-16,0 0-64 15,-9 0 56-15,-2 3 8 0,-3 3-104 16,-2 1 56-16,0-1 0 16,0-2 40-16,-5 0 8 0,5 0 0 15,-5-3-8 1,4 1 8-16,-6 0-80 15,-1 0 64-15,-1-2-32 16,-7 2 40 0,-7-2-80-16,-4 0-32 0,-2 0 16 0,-2 0-120 15,-16 0-593-15,-4-4-3623 16</inkml:trace>
  <inkml:trace contextRef="#ctx0" brushRef="#br0" timeOffset="346302">4285 16261 4961 0,'0'0'2760'0,"0"0"-863"0,0 0 7 15,0 0-224-15,-8-2-423 0,8 2-585 16,0 0-464-16,0 0-208 15,15-4-8-15,3 2 8 0,-1-2 8 32,3-1 80-17,-7 3-80-15,-2 0 64 0,-6 2-72 16,-5 0 0-16,0 0 0 0,0 17 152 15,-18 5-80-15,-4 5-24 0,-3 1-40 16,3-1 0-16,4-7 88 31,7-8-88-31,3-4 0 16,4-4 0-16,4-4-8 0,0 0-80 15,0 0-184-15,0 0-264 16,10 4 224-16,3 0 232 0,5 4 64 16,-5 5-56-16,1 2 16 31,-7 4 40-31,-3 0 8 15,-4 1-8-15,0-3 8 16,0-6 0-16,-3-5 8 0,0-6-8 0,-2 0-128 16,0 0-200-16,5-13-57 0,0-8-367 15,0-7 72-15,0-2-128 16,0 0 160-1,5 0 344 1,2 4 144-16,1 4 160 16,-3 8 152-16,-1 6 136 0,-2 4 24 0,-2 4 24 15,3 0-56-15,-3 0-232 16,2 0-48-1,1-2-64-15,0 0 56 16,4 0 8-16,-2-1 8 16,-1 3-8-16,-2 0 0 15,-2 0 0-15,0 0 56 0,0 0 72 16,0 0 184-16,0 3-64 0,-5 3-144 31,2 0-104-31,-2 0-112 16,0 0 24-16,5 4-40 0,0 6-16 15,0 2 32-15,0 5 96 16,0 0-48-1,0-3 48-15,0-4 8 0,0-4 8 0,0-4-8 32,0-4 8-32,5-2 0 15,-5-2 0-15,0 0-96 0,0 0-88 16,0 0-632-16,5-14 184 15,1-4 400-15,6-3 56 16,1-2 72-16,0 3 32 0,3 4 72 16,0 4 56-1,-2 6 8-15,-2 2-56 16,-3 4 96-16,1 0 168 0,-2 0 208 15,-1 14-72-15,-6 2 8 16,-1 0-176-16,0 2-240 0,0-1-88 31,0-6-416-31,0-5-488 0,-3-4-353 16,-5-2-335-16,0-8-408 15,1-8-233-15</inkml:trace>
  <inkml:trace contextRef="#ctx0" brushRef="#br0" timeOffset="346429">4465 16368 488 0,'0'0'1680'0,"0"0"-96"15,0 0-247 1,0 0-177-16,0 0-424 0,0 0-96 15,0 0-264-15,30-19-64 0,-25 29-56 16,2 6-88-16,-7 6-168 16,0 4-832-16,-10 8-840 0,-9-8-353 15,6-7-15-15</inkml:trace>
  <inkml:trace contextRef="#ctx0" brushRef="#br0" timeOffset="346631">4465 16368 864 0,'-42'139'1432'0,"42"-146"-552"16,0-2-376-16,0-3-256 15,1 1-112-15,9 0-56 0,-5 3-80 16,-2 2 88-16,-3 4-88 15,0 2 192 1,0 0 737-16,0 8-321 16,0 7-160-16,0-4 144 0,0-1-72 15,0-4-208-15,0-3-312 16,0-3-232-16,0-7-1408 15,5-11 520-15,5-2-857 0</inkml:trace>
  <inkml:trace contextRef="#ctx0" brushRef="#br0" timeOffset="346922">4576 16244 1216 0,'0'0'1904'15,"0"0"-287"-15,0 0 55 0,0 0-632 16,0 0-32 0,0 0-63-16,0 0-25 15,0 0-424-15,28 30 0 16,-28 0-280-16,0-1-216 0,0-3-448 15,-5-6-776-15,5-8-89 16,0-3-375-16,0-8-184 0,0-1 247 31,0 0 1025-31,0 0 600 16,5 0 32-16,3 0 560 0,1 4 328 15,-1 6 169 1,4 4-121-16,-9 2-184 0,0 3-112 16,2-6-48-16,-5-1-312 0,2-5-312 31,1-7-496-31,0-11-2608 15,0-8-865-15</inkml:trace>
  <inkml:trace contextRef="#ctx0" brushRef="#br0" timeOffset="347122">4739 16195 3488 0,'0'0'1801'0,"0"0"-337"16,0 0-8-16,0 0 97 0,0 0-681 16,23 94-360-16,-22-58-200 0,-1-2-128 31,0-2-184-31,0-4-160 0,0-4-872 31,0-5-409-31,-4-12-271 16,-4-3-688-16,1-4-25 15</inkml:trace>
  <inkml:trace contextRef="#ctx0" brushRef="#br0" timeOffset="347268">4805 16371 1616 0,'0'0'2480'16,"0"0"-431"-16,0 0-505 0,0 0-144 15,0 0-247-15,0 0-369 16,0 0-280-16,89 46-184 15,-69-28-120-15,1 6-200 0,-2-6-1592 32,-6-4-5034-32</inkml:trace>
  <inkml:trace contextRef="#ctx0" brushRef="#br0" timeOffset="348121">5384 16187 2592 0,'0'0'5241'0,"0"0"-3737"0,0 0-999 16,0 0-329-1,0 0 136-15,0 0 584 0,56-5-256 0,-22-5-248 16,-2 1-136-16,-3-4-24 15,-3 5-232-15,-3 0-56 0,-10 7-856 16,-7 1-568-16,-6 0-1505 0,0 7-1784 16</inkml:trace>
  <inkml:trace contextRef="#ctx0" brushRef="#br0" timeOffset="348293">5432 16253 4721 0,'0'0'2184'16,"0"0"-1056"-1,0 0-96-15,0 0-279 0,0 108-473 0,0-88-280 16,0-6-152-16,11-12-1241 16,-3-2-1087-16,4 0-665 15</inkml:trace>
  <inkml:trace contextRef="#ctx0" brushRef="#br0" timeOffset="348502">5432 16253 2632 0,'70'-73'1864'0,"-70"73"-719"0,3 0-217 16,-2 0 8-16,6 2 160 15,-1 15-135-15,2 7-273 0,2 8-160 32,0 8-224-32,1 4-64 15,-3 4-112-15,0-1-8 16,2-6-48-16,-4-5-8 0,1-8-64 15,-2-7-120-15,1-13-576 0,-6-7-1033 16,0-1-2639-16</inkml:trace>
  <inkml:trace contextRef="#ctx0" brushRef="#br0" timeOffset="348912">5409 16311 6281 0,'0'0'1960'0,"0"0"-1208"0,0 0-55 0,0 0-105 0,0 0-232 16,0 0-72-16,0 0-80 15,18 0-128 1,-13 0-64-16,-5 0 32 15,0 0 40-15,0 8 240 16,0 9-48-16,0 6-144 0,0 1-40 16,-10 0-88-16,4-4-8 15,3-6 0-15,-1-4 0 0,0-6-8 31,4-2 8-31,0-2 8 16,0 0-8-16,0 0-8 16,0 0-224-16,0-4-8 0,8-8 200 15,5-6 32-15,1-2-64 16,6-2 72-16,-1 0 0 0,4-1-232 15,-4 2-608 1,7-9-505-16,-7 6-967 16,-4 3-665-16</inkml:trace>
  <inkml:trace contextRef="#ctx0" brushRef="#br0" timeOffset="349313">5616 16219 1144 0,'0'0'2688'16,"0"0"-1095"0,0 0-497-16,0 0 40 31,0 0-168-31,0 0-71 15,0 0-329-15,0 0-72 0,41 32-192 16,-27-28-256-16,-4 2 40 16,-2 1-32-16,-5 4 32 15,-3 3 56-15,0 4 104 0,0 2-248 16,-10 0-136-16,-6-4-384 15,0-4-248-15,-7-6-241 0,4-6-391 16,0 0-112-16,3-4 360 16,9-9 880-16,7 2 272 0,0 3 432 31,7 0 456-31,12 6 80 15,4 2 328-15,1 0-320 0,-2 0-191 16,-1 0-265-16,-3 0-168 0,0 6-144 16,-5-2-208-16,-2-2-1056 15,-6-2-3225-15</inkml:trace>
  <inkml:trace contextRef="#ctx0" brushRef="#br0" timeOffset="349516">5616 16219 6345 0,'102'-15'1640'0,"-102"15"-1480"0,6 6-160 15,7 7-64-15,-3-3-1264 16,0 1-1641-16</inkml:trace>
  <inkml:trace contextRef="#ctx0" brushRef="#br0" timeOffset="349730">5757 16321 1696 0,'0'0'1720'0,"0"0"-792"32,0 0-632-32,0 0-199 0,0 0 7 15,0 0-96-15,0 0 280 16,5 106 424-16,4-94 96 0,-2-2 232 15,-1-4-184-15,1-4-320 0,-3-2-280 16,1 0-7 0,-1-6 135-1,4-16-72-15,-2-10-312 0,2-24-864 16,-3 8-1345-16,1 4-1880 15</inkml:trace>
  <inkml:trace contextRef="#ctx0" brushRef="#br0" timeOffset="349894">5804 16060 4064 0,'0'0'2161'0,"0"0"-297"0,0 0-47 15,0 0-121-15,0 0-696 16,-13-4-568-16,13 4-264 0,0 4-168 16,0 12 0-1,9 5-48 1,-2-2-480-16,-1 3-936 0,1-5-1145 15,-6-7-2168-15</inkml:trace>
  <inkml:trace contextRef="#ctx0" brushRef="#br0" timeOffset="350056">5804 16060 3000 0,'103'33'1953'0,"-100"-33"-585"16,0 6-304-16,5 1-496 0,-4 1-304 15,4-2-264-15,-5-6-1144 16,2 0-1305-16,-4 0-2135 0</inkml:trace>
  <inkml:trace contextRef="#ctx0" brushRef="#br0" timeOffset="350657">5942 16099 1192 0,'0'0'2216'0,"0"0"-1008"16,0 0-383-16,0 0-457 15,0 0-296 1,0 0 72 0,0 0-64-16,-13 86-32 0,5-65-48 0,-6 2-88 15,1-5-408-15,-2-6-112 16,4-4-65-16,0-5 73 0,-2-3 208 15,6 0 392-15,7 0 424 32,-4 0 144-32,4 0-200 15,0 7-63-15,0 7 191 16,0 8 352-16,6 8-256 0,4 2 24 0,-9 4-168 15,6-4-56-15,-4-4 120 16,2-5-24-16,-2-8-223 31,-3-7-177-31,0-4-72 0,0-4-16 16,0 0 0-16,0-8-409 15,0-11-639-15,0-11-480 0,-6-5 104 16,4-3 119-16,-1-2 489 16,3 4 816-16,0 2 192 31,0 6 720-31,11 6 385 0,0 1 111 15,1 8-480-15,-1-2-200 16,0 3-280-16,2 5-15 0,-1-1-225 0,-1 1-152 16,-1 5-56-16,-1 2 0 15,-1 0-16 1,0 0 8-1,-3 9 8-15,0 4 8 0,-5 8 80 16,2 0 96-16,-2 5 72 16,5 3 280-1,-1 1-16-15,4 2-120 0,4 2-128 16,-4 0-72-16,6-2-96 31,1-2-88-31,1-4 64 16,0-2-80-16,-1-3-320 0,-6-6-680 15,-2-2-720-15,-4-7-2209 16</inkml:trace>
  <inkml:trace contextRef="#ctx0" brushRef="#br0" timeOffset="350860">5868 16355 4785 0,'0'0'2832'0,"0"0"-1944"15,0 0-400-15,0 0 321 16,0 0-337-16,0 0-88 0,50-30-280 15,-35 26-104-15,-4 4-80 0,-1 0-1064 16,-9 0-1689-16</inkml:trace>
  <inkml:trace contextRef="#ctx0" brushRef="#br0" timeOffset="350992">5868 16355 3592 0,'26'38'1617'0,"-10"-38"-553"0,0 0-488 0,17-2-272 15,-8-4-304-15,-2 0-1120 16</inkml:trace>
  <inkml:trace contextRef="#ctx0" brushRef="#br0" timeOffset="355491">5069 16086 3848 0,'0'0'2905'16,"0"0"-1345"-16,0 0-199 16,0 0 63-16,0 11-472 15,0 0-288-15,5 12-376 0,3 11-120 16,6 9-80-16,-1 10 32 15,3 1-48 1,-3-2-32-16,0-8 24 16,-3-6-56-16,-4-10-8 15,-4-9-512-15,-2-12-1856 16,0-5-4250-16</inkml:trace>
  <inkml:trace contextRef="#ctx0" brushRef="#br0" timeOffset="356157">4093 16295 3448 0,'0'0'2169'15,"0"0"-1033"1,0 0-176-16,0 0-24 0,0 0 33 15,18 7-41-15,-11 14 80 0,-1 7-136 16,2 2-184-16,-5 6-136 16,2 0-192-16,-3-2-159 0,1 3-97 31,0-5-32-31,0-2-72 15,1-7-352-15,-1-4-697 16,2-19-1087-16,-4 0-1817 0,-1-15-456 0</inkml:trace>
  <inkml:trace contextRef="#ctx0" brushRef="#br0" timeOffset="356652">4147 16172 1032 0,'0'0'1968'16,"0"0"-560"-16,0 0-63 0,0 0-481 0,0 0-168 15,0 0-72-15,0 0 128 16,0 0-47-1,0 0-25-15,0 0-136 16,0 0-40-16,138-17-40 16,-99 12 32-16,8-1-40 15,5 0-152-15,-1 2-72 0,4 1-56 16,3-1 8-16,1 0-64 0,4 1-56 31,3-1-16-31,-2 0-40 31,-5 2 72-31,-1 0-64 16,-5 2 32-16,-5 0-48 0,-9 0-64 15,-8 0 8-15,-9 0-80 32,-9 0 8-32,-6 0-24 15,-7 4-352-15,-5 2-232 0,-13 1-3873 0</inkml:trace>
  <inkml:trace contextRef="#ctx0" brushRef="#br0" timeOffset="357263">4302 16558 1880 0,'0'0'2208'0,"0"0"-1367"16,0 0-249-16,0 0 240 0,6 0-232 16,-1 0-360-16,9 2 224 15,4-2 344-15,6 0-64 16,10 0 225-16,5 0-249 0,3-2-136 15,2 0-48 1,7 0-112 0,3 2-104-16,4 0-136 0,-2 0-104 15,6 0 16-15,-7 0-40 0,-2 2-32 16,-3-2 24-16,-2 0-48 0,-12 0 0 15,-2 0 0-15,-8 0 48 32,-5 0-48-32,-8 0-296 15,-7 0-1984-15</inkml:trace>
  <inkml:trace contextRef="#ctx0" brushRef="#br0" timeOffset="357851">5191 16182 3320 0,'0'0'2841'0,"0"0"-1633"0,0 0-584 16,0 0 376-16,0 0 201 15,23 118-169-15,-12-73-440 32,-3-1-208-32,-1 1-128 0,-1-6 16 15,-2-5-168 1,-4-7-56-16,0-7-48 0,0-8-384 0,0-9-1112 15,0-3-1033-15,0 0-5008 0</inkml:trace>
  <inkml:trace contextRef="#ctx0" brushRef="#br0" timeOffset="358671">5233 16080 1664 0,'0'0'2344'0,"0"0"-1407"16,0 0-193-16,0 0 192 0,0 0 200 15,0 0-336 1,0 0-200-16,59 8-55 16,-43-3-1-1,1-3 80-15,1 0-296 16,2 0 56-16,4-2-16 15,3 0-136 1,-1 1-32-16,3-1-144 0,4 0 48 0,-4 0 8 16,1 0 32-16,-1 0 8 0,2 0-80 0,1 0 0 15,-4 0-64-15,-1 0-8 16,-1 0 88-16,-3-1-72 15,4-1 32-15,-9 0-48 0,6 0-80 32,-1-1 80-32,-4 1 16 15,4-2 0-15,-2 2-8 0,0-2 56 16,0 0-56-16,-2 2 0 15,-1-2 48-15,0 2-56 16,-2 2 8-16,0 0 8 0,-2 0-16 31,-2 0 0-31,-1 0-8 0,-1 0-56 16,3 0-8-16,-2 0 0 15,5 0-56-15,-1 0-32 16,-2-1-72-16,3-1 64 0,-5-1 16 16,0 1-104-16,-3 0 40 31,2 0 16-31,-5 0 16 0,1 0-72 15,2 2-184-15,-3-2-328 0,5 2 7 16,0-2-263-16,1 2-704 16,7-2 96-16,-7-2-97 0,-3 2-343 15</inkml:trace>
  <inkml:trace contextRef="#ctx0" brushRef="#br0" timeOffset="358934">6273 16048 520 0,'0'0'752'31,"0"0"-248"-31,0 0-144 16,0 0 112-16,0 0-80 16,0 0 104-16,-8 47 144 0,8-34 65 15,-4 8-177-15,4 0-88 16,0 3-80-16,0 6-8 0,0 2 112 31,0 2 48-31,0 0-248 0,4 3 40 16,1-7 40-16,-2-1-128 15,2-10-112-15,-1-3-8 16,-4-4-96-16,0-4-712 0,0-4-2096 15</inkml:trace>
  <inkml:trace contextRef="#ctx0" brushRef="#br0" timeOffset="359813">5367 16594 1456 0,'0'0'1592'15,"0"0"-312"-15,0 0-263 16,25-6-57-16,-19 1-80 0,5 3-72 15,1-2-184-15,-1 2-104 16,8-2 1-16,4 2 175 0,8 2-128 16,1-1 56-1,5 1-144-15,5 0-64 0,3 0-120 0,-3 0-88 16,2 0 0-16,-2 0 0 15,0 0 8-15,-2-2-80 0,2-2-16 16,-3-2-120-16,-2 1 16 31,0 1 48-31,-1 0 8 16,-1 0-15-16,-1 0-41 0,-1 3-8 15,-4-1-8-15,-2 0 8 16,-1 0 40-16,-7 0-48 0,1 0 0 16,-6-1 0-16,-1 1 0 31,-5 0 8-31,2 2-8 15,-2-2 0-15,-3 2-16 16,-2 0-393-16,-1 0-695 0,-2 0-3049 0</inkml:trace>
  <inkml:trace contextRef="#ctx0" brushRef="#br0" timeOffset="370885">4629 16744 704 0,'0'0'4177'0,"0"0"-2673"16,0 0-488-16,0 0-104 31,0 0-208-16,0 0-295-15,4 4-169 0,15 12 168 16,0 6 504-16,4 4-120 16,1 6-96-16,2 0-32 15,-2 0-232-15,-1-2-80 0,-2-3-87 16,-5-5-65-16,-3-6-24 0,-3-7-8 15,-9-2-120-15,3-5 80 0,-4 0-72 16,0-2 88-16,0 0-144 16,0 0-520-16,6 0-1513 15,2-6-4024-15</inkml:trace>
  <inkml:trace contextRef="#ctx0" brushRef="#br0" timeOffset="371394">5757 16734 3632 0,'0'0'4313'0,"0"0"-3049"15,0 0 65-15,0 0-17 0,0 0-320 16,0 0-128-16,-54 108-23 0,29-64-153 16,-3 1-192-16,-6-4-72 15,3-3-208-15,1-6-216 16,-9-3-216-1,13-9-776-15,2-8-3313 0</inkml:trace>
  <inkml:trace contextRef="#ctx0" brushRef="#br0" timeOffset="379147">3693 15009 4945 0,'0'0'3048'15,"0"0"-815"-15,0 0-489 0,0 17-536 16,0 7-95-16,1 8-265 16,4 8-400-1,2 3 24 1,-4 4-128-16,3-3 96 0,-4-5-88 0,-2-5-88 15,0-10-176-15,0-9 8 16,0-7 32-16,0-6-64 0,0-2-64 16,0 0-320-16,0-16-184 31,0-16-80-16,0-12-32-15,0-12-40 16,2 0 328-16,11 2 200 16,1 12 32-16,1 12 88 0,1 11-72 15,-3 12 80-15,-2 7 0 16,0 0 8-16,1 7 168 15,-1 14 96-15,-3 0-192 16,2 0 120-16,-2-5-200 0,-2-6-256 16,-1-6-696-16,3-4-25 0,-5 0-663 15,2 0 552-15,3-2-89 16,4 2 649-16,4 0-112 15,5 13 640-15,0 14 336 0,0-1 392 32,-2-4 449-17,-6-4-209-15,-2-6-280 16,-1-8-256-16,-7-4-16 0,2 0-40 15,-5 0 184-15,0-8 177 16,0-12 143-16,-5-4-440 16,-9 1-440-16,-4 0-176 0,-3 5-608 15,2 6-329 1,1 1-575-16,5 5 448 0,6 3 256 0,4-1 632 0,3 0 111 15,0-2 81-15,10-3 160 32,9-1 272-32,9-3 361 15,-2 0-81-15,3 0-64 0,-2 2-152 16,-1 1 0-16,-3 1-168 15,-4-2-88-15,-3 3 8 0,-3 2-88 16,-7 0-536-16,-1 3-600 16,-5-1 127-16,0-1-215 15,0 3 448 1,0 2 776-16,0 0 56 15,0 0 568-15,-1 2 328 0,-9 14 353 16,2 9-401 0,-3 7 112-16,-1 2-192 0,1 0-80 31,5-2-191-31,1-8-137 0,5-9-320 15,0-9-96-15,0-6-889 16,9 0 121-16,6-13 48 0,3-13-112 16,-1-7-104-16,0 1 192 0,0 4 376 15,1 9 368 1,-2 6 0-1,0 11 8-15,-3 2 176 0,0 6 392 16,-1 16 120-16,-1 3 40 16,-5-3-296-16,-4-3-160 0,1-6-80 15,-3-7-200-15,0-6 0 16,0 0-1144-1,-3-20-616-15,-8-11-113 16,-4-5-311-16,2-3-137 0,-1-2 1257 16,9 9 1064-16,-2 6 1704 15,7 12-167-15,0 8-217 0,0 6-408 16,8 0 256-16,2 6-527 31,6 6-137-31,0 0-504 0,5-12-216 16,-1 0-1593-16,-7-5-2216 0</inkml:trace>
  <inkml:trace contextRef="#ctx0" brushRef="#br0" timeOffset="379354">4387 14630 4520 0,'0'0'3225'0,"0"0"-1969"16,0 0-279-16,0 0 311 0,37 153-48 15,-19-79-176-15,-7 12-367 16,4 4 111-16,-5-3-304 16,1-10-176 15,-1-10-184-31,-2-17-16 0,-3-11-128 0,-2-18-304 0,-3-6-632 15,0-15-609-15,-15-11-1327 0,-4-10-2521 16</inkml:trace>
  <inkml:trace contextRef="#ctx0" brushRef="#br0" timeOffset="379620">4289 15060 4096 0,'0'0'4209'0,"0"0"-2880"0,0 0-737 0,0 0 208 16,0 0-240-16,0 0-200 0,156-33-160 16,-112 28-112-16,0-4 32 31,-7-1-120-31,-7-1-64 15,-4-4-144-15,-8 3-152 0,-5 3-32 16,-7 2 336-16,-4 5 56 16,1 2 120-16,-3 0 416 0,0 13-168 15,0 8 16-15,0 3 48 31,0-2 208-31,0 1-400 0,-3-10-111 16,3-3-129-16,0-7-673 16,-3-3-1311-1,-2-13-737-15,0-9-1648 0</inkml:trace>
  <inkml:trace contextRef="#ctx0" brushRef="#br0" timeOffset="379764">4581 14792 1112 0,'0'0'4057'0,"0"0"-2345"0,0 0 40 15,0 0-223-15,0 0-193 16,0 0-408-16,0 0-520 0,71 79-408 15,-58-67-728 1,2-3-2097 0,-7-7-5096-16</inkml:trace>
  <inkml:trace contextRef="#ctx0" brushRef="#br0" timeOffset="380386">4847 14775 808 0,'0'0'864'0,"0"0"-8"0,0 0 544 0,0 0-447 0,0 0-81 15,0 0 128-15,-30 80-152 0,23-70-400 16,2 0 88-16,5-4-248 15,0 2-288-15,5-3-224 16,13-2-96-16,1-3 144 0,1 0 176 16,-1 0 0-16,-1-2 0 31,0-8-280-31,-2-2-136 0,-5-2-576 15,-3 0 200-15,-6 2 792 16,-2 4 40-16,0 4 632 16,-2 4 0-16,-11 0 232 0,2 10-216 0,-2 12-152 15,2 6 41 1,4 0-273-1,3-4-168-15,4-3 112 0,0-8-248 16,0-7-104-16,4-6-40 16,8 0-72-16,1-6-320 15,0-16 95-15,3-6-463 0,-2-2-472 16,1-2 8-1,-4 8 71 1,-3 6 1297-16,-6 8 256 0,1 8 817 0,-3 2 1247 16,0 0-455-1,0 8-889-15,-3 6-320 0,1-4-224 16,-3 0-152-16,4-4-280 0,1-2-224 31,0-4-856-31,0 0-32 0,0 0 327 16,8 0 297-16,6-4 376 15,1-8 104-15,3 1 8 16,6 0 16-16,-5-1-16 0,4 0-232 15,-4-4-832-15,-3 5-504 32,-6 2-881-32</inkml:trace>
  <inkml:trace contextRef="#ctx0" brushRef="#br0" timeOffset="380678">5127 14766 4080 0,'0'0'1897'16,"0"0"71"-16,0 0-335 31,-13 119-441-31,13-82-392 0,0-8-496 0,0-7-216 16,11-7-88-16,-1-9-496 15,1-6-528-15,4 0-345 16,-2-17-327-16,4-9-40 0,-4-3-489 16,5-1 433-1,0 5 1792 1,0 9 448-16,-1 8 984 0,-5 8 97 0,-1 0-73 15,-1 6 104-15,-4 10-55 32,-3 2-441-32,-3-4-112 0,0-4-480 0,0-4-248 0,0-6-224 31,0 0-1056-31,-3-14-881 15,-13-28-431-15,5 6-25 0,-4-2-2118 0</inkml:trace>
  <inkml:trace contextRef="#ctx0" brushRef="#br0" timeOffset="381160">5127 14766 928 0,'118'-74'1936'0,"-118"74"-808"0,0 0-608 0,0 0-239 31,5 6 271-31,11 13-168 0,-2 3-240 16,7 3-144-16,0 2-232 16,7-1-240-16,-2-4 296 15,1-2-136-15,2-6 23 0,-10-4 289 16,4-4 48-1,-7-6 128 1,-4 0 113-16,-8 0 447 0,-4-14 536 16,0 0 8-16,0-2-144 0,-13 4-591 15,-3 2-345 1,2 6-168-16,2 4-32 0,1 0-424 0,10 0-185 15,1 0-311 1,0 4-80 0,4-4 240-16,9 0 8 15,0 0 200-15,3-12 111 0,1 0 129 16,-3 0 112-16,-3 6 200 0,5 4 72 15,-1 2 513-15,-5 2 135 0,1 18 280 16,-1 4 56 0,-2 0-152 15,-7-2-15-31,-1-6-193 15,4-8-144-15,-4-4-464 0,0-4-88 16,1 0-336-16,4-18 88 0,3-4 32 16,3-2-120-16,4 2-281 15,-2 3 393 1,3 8 104-16,-3 5 32 0,0 6 88 0,1 0 328 15,-2 4 217-15,-4 16-57 16,0 22-488-16,0-6-641 0,-6 0-6608 16</inkml:trace>
  <inkml:trace contextRef="#ctx0" brushRef="#br0" timeOffset="388714">17943 9065 8553 0,'0'0'3929'15,"0"0"-3121"-15,0 0-464 16,0 71 761-16,0-37-217 15,0 2-224-15,0-2-120 0,0-2-216 16,0-6-40-16,0-5-104 16,0-6-112-1,0-5 8-15,0-3-72 0,0-3 88 16,2-2-96-1,-2-2-312-15,4-6-672 0,-4-14-1056 16,0-9-2401-16</inkml:trace>
  <inkml:trace contextRef="#ctx0" brushRef="#br0" timeOffset="388903">17956 8863 10418 0,'0'0'3961'15,"0"0"-2641"-15,0 0 240 16,0 0-752-1,0 0-808-15,0 0-416 16,0 0-928-16,0 0-1009 16,0 0-5696-16</inkml:trace>
  <inkml:trace contextRef="#ctx0" brushRef="#br0" timeOffset="389243">18172 9031 5617 0,'0'0'5769'0,"0"0"-4009"0,0 0-807 16,-40 132 47-16,37-75 8 0,3 1-240 15,0-4-472-15,5-7-232 16,16-11-64-16,3-10 0 0,0-12-40 15,5-12 40-15,-5-2-64 16,2-19 64-16,-2-17 152 16,-4-13-64-1,-7-7 8-15,-9-7 32 16,-4 3 24-16,-8 8 48 0,-19 12 120 15,-2 12 48-15,3 14 169 0,0 11-489 32,8 3-48-32,6 7-753 15,7 14-543-15,5 4-560 0,11-1-1137 16,12-4-2192-16,2-10-1368 15</inkml:trace>
  <inkml:trace contextRef="#ctx0" brushRef="#br0" timeOffset="389592">18476 8969 5313 0,'0'0'3960'16,"0"0"-1999"-16,0 0 655 0,0 0-327 16,0 0-753-16,0 0-471 31,0 0-457-31,-57 13-432 15,46 15-176-15,6-1-8 0,5 1-56 16,0-3-16-16,16-3-168 16,7-6 80-16,4-4-153 0,1-2 73 15,4-4 80-15,1 1-80 16,0-6 96-1,-5 1 104 1,-7-2-120-16,-3 2 88 0,-7 0 48 0,-5 4-16 16,-6 4 96-16,0 6 128 15,-19 11 424-15,-10 1-280 0,-2 2-143 16,-1-5-177-1,6-5-713-15,7-16-543 16,3-4-1280 0,6 0-7307-16</inkml:trace>
  <inkml:trace contextRef="#ctx0" brushRef="#br0" timeOffset="390196">18977 8634 5169 0,'0'0'4505'31,"0"0"-2809"-31,0 0-416 0,0 0 209 16,0 0-481-16,0 0-256 16,-2 131 192-16,2-63-200 0,0 10-408 15,3 3-40 1,4-6-120-1,1-4 120-15,0-12-151 16,-3-12 103-16,1-11-128 0,-6-12 136 16,0-7-168-16,2-11 96 15,-2-6-120-15,0 0 168 0,0 0-232 16,0-21-648-16,-8-5-1601 31,-4 0-4416-31</inkml:trace>
  <inkml:trace contextRef="#ctx0" brushRef="#br0" timeOffset="390798">18886 9118 5353 0,'0'0'2944'16,"0"0"-1343"-16,0 0 143 0,0 0-536 15,0 0-344-15,0 0 161 16,34 56-321-1,-13-22-200-15,-2 2-96 16,2 2 136-16,-1-1-216 0,-4-7-104 16,-2-7 104-16,-2-4-120 15,-1-8-32-15,-4-2-128 0,-3-7 184 16,-4-2-112-1,4 0 369-15,-4 0 159 16,4-13-40-16,0-11 16 16,1-8-304-16,1-4-264 0,2-4-56 15,0-10-1072-15,0 12-1657 16,-3 12-6521-16</inkml:trace>
  <inkml:trace contextRef="#ctx0" brushRef="#br0" timeOffset="396319">20706 10634 2456 0,'0'0'5705'0,"0"0"-4296"16,0 0-641-16,0 8 448 15,0-4-520-15,0 4-384 0,3-2-56 16,-3 0-184-16,0-2 8 16,0-2-80-1,0 0 48-15,0 2 224 0,0 2 272 16,0 4-159-16,0 1-89 15,-11 0-192-15,3 1 24 16,-2 0-32 0,-1 0-40-16,-2 1-56 0,-5 0 128 0,-1 1-112 15,-5 0 136-15,-7-2-80 16,-6 1 112-16,0-4-32 15,-4-1-8-15,-4-2-96 16,3 1-48-16,3-3 0 16,1 0 0-16,-1-2 120 15,2-2-112 1,-8 0 72-16,-2 0-80 15,0 0-8-15,-2-10-8 0,-2-9 16 16,1-5-16-16,-2-6 16 16,2-6 8-16,6-2 0 0,6-4-8 15,7 2 0-15,7 0 48 16,6 0-8-1,7 1-32-15,6 1-8 16,5-1 16-16,0-1-16 16,0-5-8-16,14-1 0 15,11-2-24-15,0 2-24 0,9-2 32 16,3 1 24-16,4 1 0 31,1 1 64-31,0 0-64 0,1 3 0 16,1 6 0-16,6 3-80 0,5 10 0 15,8 9-112-15,3 6 88 16,7 8 56-16,-1 0 40 0,-2 10-80 15,-5 10 80 1,-6 6 8 0,-7 2 0-16,-4 6 72 0,-9 0-64 15,-3 6 96-15,-6 1 0 0,-1 4 64 16,-9 2-88-16,-4 1-80 15,-3 0 16-15,-3 0 64 0,-4-4-72 32,-6-2 112-32,0-4-96 15,0 0 208 1,0-3 24-16,-10-3-8 0,-1-2 72 0,3-2-248 15,-2-6 32-15,2-4 16 0,2-6-120 16,-6-2-464-16,1-6-880 31,-5-4-3249-31</inkml:trace>
  <inkml:trace contextRef="#ctx0" brushRef="#br0" timeOffset="409036">7149 15466 4480 0,'0'2'2105'0,"0"0"-1393"0,0 0 144 15,0-2 184-15,0 2 153 31,0-2-401-31,0 0-168 0,0 0-176 32,0 0-160-32,0 0 72 15,0 0 0-15,0 0-88 0,0 0-16 16,0 0 81-16,0 0-65 15,0 0-64-15,0 0 16 32,0 0-168-32,0 0 112 0,0 0-112 15,0 0-56-15,0 0 8 16,0 0 8-16,0 0-16 0,0 0 8 0,0 0-8 15,0 0 0-15,0 0 0 16,0 0 0-16,8 3 0 16,3 1 0-1,2 0 96-15,3 0 0 0,-1 2-16 0,1-5-80 16,2 3 136-16,1-2-8 0,-1-2 24 15,4 2 8-15,-2-2-48 0,-4 0 24 16,2 3-120 0,1-3 160-16,-4 0-56 15,-2 2-8 1,3 0-16-16,-3 0 56 0,-2 0-24 15,2 0 8-15,1 0-80 0,-2 0 72 16,1 0-40-16,1-2-88 16,1 0 168-16,1 2-168 15,-2-2 64 1,2 0 40-16,-1 0-32 15,0 0-72 1,-3 0 48-16,1 0-40 0,4 0 64 0,0 0-64 16,3 2 232-16,1-2-160 31,3 0 48-31,-1 0 24 0,1 0-32 15,0 0-23-15,-1 0 7 16,-4 0-32-16,-1 0 0 16,-1 0-64-16,-2 0 0 0,-2 0 40 31,3 0-40-31,-3 0 0 0,3 0 0 15,2 0 64-15,0 0 64 0,1 0-136 16,2 0 0-16,0 0 104 16,0 0-104-16,2 2 48 0,-4-2-16 31,4 1-16-31,1-1-16 0,0 2 56 0,5 0-112 15,0 0 80-15,2 1-24 16,1 1 0-16,-3-2 16 31,-1 2 48-31,-1-2-16 16,-4 0-48-1,-1-2 0-15,-2 2-16 0,-1-2-32 0,-1 0 96 16,3 0-8-16,-3 0-8 16,1 0-32-16,2 0 0 0,-3 0 0 31,0 0 0-31,1 0 24 0,-3 0-16 15,2 0 0 1,-5 0-8-16,1 0 8 0,-4 0-48 16,5 0 104-16,-4 0-64 0,3 0 0 15,-4 0 8-15,3 0-8 16,-2 0 8-16,-3 0-8 0,-3 0 8 15,-2 0 0-15,-1 0 56 32,-2 0 8-32,0 0 128 15,0 0 24-15,0 0-48 0,0 0-176 16,0 0-24-16,0 0 16 0,0 0 16 15,0 0-8-15,0 0 8 0,0 0-8 16,0 0 8-16,0 0 112 16,0 0-64-16,0 0 160 15,0 0-24 1,0 0-96-16,-10 2-96 15,-7 2-1296-15,-3 6-2673 0</inkml:trace>
  <inkml:trace contextRef="#ctx0" brushRef="#br0" timeOffset="415379">7107 16611 4080 0,'0'0'1873'16,"0"0"-497"-16,0 2-240 0,0-2-167 31,0 0-49-31,0 0-112 16,0 0-200-16,0 0-136 15,0 0 32-15,0 3 8 0,0-3-104 0,0 2-96 16,0-2-135-16,0 2-49 16,0 2-32-16,8 0 184 15,0-2-32 1,3 2 80-16,1-3-168 15,2 1 208-15,2-2-168 16,0 2 64-16,4 0-8 0,2 0-40 16,-1 0-56-1,4 1 32-15,-3-1-64 16,2 0 24-16,-3 0-32 0,5 0 0 15,-2 0-40 1,1 0-64-16,4-2 96 0,-5 0-24 16,2 2-16-16,-4-2-64 0,1 0 136 15,1 0 0-15,2 0-56 31,0 0 56-31,3 0-56 0,5 0 72 16,0 0 57-16,3 0-25 16,3-4-112-16,-4 2 48 0,-1 0-56 15,-1 0 128-15,-5 2-88 16,-3 0-32-16,0 0-72 15,-5 0 96-15,2 0-32 0,-4 0 8 32,2 0-40-32,-2 0-32 15,1 0 104 1,-6 0-24-16,-1 0-80 0,2 0-8 0,-9 0 88 15,1 0-80-15,-1 0 120 16,-1 0-112 0,-2 0 32-16,2 0 0 15,2 0 8-15,2 0 80 0,-1 0-136 16,4 0 48-16,-1 0-40 15,-1 0 64-15,-2-2-24 0,-2 2-48 16,-1-2 16 0,-5 2-8-16,2 0 40 15,-2 0 40-15,0 0 80 0,0 0 104 16,0 0 24-16,0 0-80 15,0 0-216-15,0 0 0 0,0 0-1072 16,0 0-1577-16,-2 0-4296 16</inkml:trace>
  <inkml:trace contextRef="#ctx0" brushRef="#br0" timeOffset="417914">13683 16562 2736 0,'0'0'1432'16,"0"0"-615"-16,0 0 327 31,0 0 152-31,0 0 80 0,1 0-287 16,-1 0-81-16,0 0-32 15,4 0-192-15,-3 0-168 0,6 0-8 16,-2 0 17-16,1 0-201 0,0 0 48 16,-2 0-64-1,-3 0-136 1,1 2-56-16,3-2 32 0,-5 2 216 15,5 0-232-15,1-2-8 16,-4 1 0-16,7 1 0 0,-1 0 136 16,1 2-128-1,-1 0-88-15,3-2 49 16,0 3 63-16,1-3-112 15,-1 0-64-15,0 0 56 0,0 0 0 16,1-2-48-16,-4 2-8 16,3-2 8-16,-3 0 56 0,2 0-8 15,-2 2 24 1,3-2-32-16,-1 2-104 0,1-2 24 15,1 0-40 1,2 0 8-16,-3 0 56 16,1 0-24-16,4 0-40 15,-2 0 64-15,3 0 0 0,0 0-64 16,-1 0 64-16,-3 0-8 31,0 0 40-31,-3 0-96 0,-2 0 0 16,-1 0 0-16,-3 0 8 15,1 0-8-15,0 0 40 16,3 0-40-16,-1 0-8 0,2 0 8 15,3 0 40-15,-4 0-48 16,3 0 8 0,-5 0-8-16,6 0 8 0,-4 0 0 15,-3 0-8 1,4 0 8-16,1 0-8 0,0 0 8 15,-1 0-8-15,3 0 0 0,1 0 0 16,-2 0 0 0,0 0 8-1,1 0 0-15,0 0 0 0,-5 0-8 16,3 0 8-16,-2 0 0 0,-2 0 8 15,5 0-16-15,-4 0 8 16,1 0 0-16,0 0 0 0,-3 0 8 31,1 0-16-31,-1 0 8 16,0 0 40-1,-2 0-48-15,1 0 0 0,-1 0 8 0,-3 0 0 16,5 0-8-16,1 0 8 0,4-2 0 16,-1 2 0-16,-1 0-8 15,-1 0 0-15,-1 0 0 31,-1 0 8-15,-3 0 8-16,-2 0-8 0,0 0 64 0,0 0 104 16,0-2-176-16,0 2-152 0,-20 0-1304 15,-2 0-2369-15,-2 5-5593 0</inkml:trace>
  <inkml:trace contextRef="#ctx0" brushRef="#br0" timeOffset="438705">1735 13379 7257 0,'0'0'4929'0,"0"0"-3153"0,0 0-407 16,0 0 71-16,0 0-80 15,0 84-511-15,0-35-169 16,0 4-72-16,0 0-264 0,4-7-216 16,4-6-32-16,-3-10-24 15,1-10-16 1,-6-4 16-16,2-6 24 0,-2-5-32 15,0-2 16-15,0-3 16 16,0 0-96 0,0 0-24-16,0 0-880 0,0-14-985 0,-2-6-2511 15,-9-4-6427-15</inkml:trace>
  <inkml:trace contextRef="#ctx0" brushRef="#br0" timeOffset="438891">1559 13243 3272 0,'0'0'8538'0,"0"0"-6201"15,0 0-673-15,0 0-120 16,0 0-528-16,-11-2-768 0,11 2-248 15,0 0-720-15,18 15-920 16,0 6-1273-16,-1 1-6409 0</inkml:trace>
  <inkml:trace contextRef="#ctx0" brushRef="#br0" timeOffset="439400">1910 13407 6425 0,'0'0'4377'0,"0"0"-1985"16,0 0-271-16,0 0-489 0,0 0-232 15,0 0-399 1,0 0-561-16,-68 107-288 0,68-51-80 0,0-3-64 15,5-2-8-15,11-11-8 16,2-12-8-16,1-8-40 0,2-10-88 16,0-8-64-16,2-2-96 46,-1-8-32-30,1-20 256-16,-4-10 72 16,-4-7 0-16,-7-4-129 15,-6-2 129-15,-2 8 8 31,0 4 49-31,-13 10-1 0,-7 6 56 16,3 9 80-16,0 8-176 16,1 4-8-16,5 2-385 0,4 0-839 15,6 10-1024-15,1 2-2377 0,0-6-3017 16</inkml:trace>
  <inkml:trace contextRef="#ctx0" brushRef="#br0" timeOffset="439742">2113 13175 6993 0,'0'0'2777'16,"0"0"-593"-16,0 0-79 16,0 0-25-16,-21-4-744 0,8 19-392 15,-4 16-423-15,-4 8-337 16,5 8-72-1,3-1-64-15,11-6-48 0,2-10 0 0,0-5-176 16,19-10-8-16,9-3 24 0,3-5 87 16,2-5-175-16,0-2 80 15,4 0 120-15,-3 0-144 0,-7-2 64 16,-1-3-80-16,-10 3 192 31,-4 2-104-31,-6 0 80 0,-3 0 40 16,-3 0 48-16,0 11 304 15,-9 10-56-15,-11 9-176 16,-4 2 32-16,-2 5-152 0,-5-5-248 15,-4-2-712-15,6-10-1632 16,6-10-5882-16</inkml:trace>
  <inkml:trace contextRef="#ctx0" brushRef="#br0" timeOffset="441169">2569 13171 3472 0,'0'0'2865'0,"0"0"-529"15,0 0 193 1,0 0-425-16,0 0-783 0,0 0-465 0,0 0-472 16,-29 150 424-16,29-85 136 15,11-1-256-15,7-8-368 16,-2-10-175-1,7-9-89-15,6-8-56 16,6-11-145-16,25-18-679 16,-8 0-1256-16,-4-6-4169 0</inkml:trace>
  <inkml:trace contextRef="#ctx0" brushRef="#br0" timeOffset="441769">3725 13017 5761 0,'0'0'2624'0,"0"0"-759"0,0 0 95 15,0 0-464-15,0 0-119 16,0 0-217-16,0 0-168 0,105 62-456 16,-86-23 72-16,-2 10-31 0,-8 4-265 15,-4 10-304-15,-5 1-8 16,-19 39-945-16,-17-17-1519 0,-4-8-8666 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2:31:00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8211 13576 4729 0,'0'0'1816'0,"0"2"-976"16,0-2 72-16,0 0 64 16,0 0 41-16,0 0-249 15,0 0-120 1,0 0 32-16,0 0 0 15,0 0-56-15,0 0-79 0,0 2 55 0,0-2-200 16,0 0-160-16,0 0-96 16,0 0-88-16,0 0 8 15,0 0-64-15,0 0-152 0,0 0-264 31,0 0-456-31,-3 0-1289 0,-5 0-6065 16</inkml:trace>
  <inkml:trace contextRef="#ctx0" brushRef="#br0" timeOffset="3793">5737 14470 104 0,'0'0'4480'16,"0"0"-2855"-16,0 0-105 0,0 0 24 15,0 0-47-15,0 0-553 0,-11 0-96 31,9 0-136-31,2 0-248 16,0 0-103-16,0 0-17 16,0 0 48-16,0 0-96 0,0 0-88 15,0 0-56 1,0 0 16-16,0 0-48 0,0 0-64 31,0 0-48-31,0 0 40 0,0 0-8 16,0 0-40-16,0 0-48 15,0 0 40-15,0 0-40 0,0 0-16 16,0 0 0-16,0 0 16 0,0 0 48 15,0 0 0 1,0 0 0 0,0 0-8-16,0 0-56 0,0 0 0 15,0 0-16-15,0 0 8 16,0 0-80-16,0 2-8 0,0 4 56 15,0 4-40-15,0-2 48 0,0 0 96 32,7 0-8-32,-4-2-88 0,0 1 96 15,2-2 8-15,-2 1-8 16,1-2 0-16,0 2 8 15,-2-2 0-15,0 3-8 0,1-6 0 16,-1 1 0-16,-2 0 0 31,0-2 0-31,0 2-8 16,0-2 8-16,0 0 0 0,0 0 0 15,0 0 8-15,0 0 0 0,0 0-8 16,0 2 0-16,3 0-8 16,-2 2 8-16,-1 0 0 31,2 0 8-31,-2-1 48 0,3-1-56 15,-3-2 0-15,0 2 8 16,0 0 0-16,2 0-8 0,-2 1 0 31,3 3 0-31,-1 0 0 16,-1 0 8-16,4 1 0 0,-5-1-8 15,2-1 0 1,1 1 0-16,-3 3 0 0,0-3 8 0,2 3 0 16,-2 1 40-16,0 5-32 0,0 0-16 15,0 2 72-15,0 3-64 16,0 0 0-16,0 2-8 15,0 0 0-15,0-2 0 16,0 0 0 0,0-2 8-16,0 0-8 0,-2 2 0 15,-1 0 8-15,1 6 0 0,-4 2 56 16,-1 4-48-16,1 0 40 31,-2 2 8-31,1 0 0 0,2-2-56 16,-4-2 48-16,1-1 16 15,0-5-16 1,-1-2 8-16,1 0-8 0,0 0-56 0,-1 2 16 15,1 0-8-15,-1 3 40 32,1 1-40-32,-3 0-8 0,3 1 0 15,2-1 0-15,-3 0 0 16,3 1 8-16,0-5-8 15,1-2 8-15,-2-2 48 0,1 0-56 16,-2 0 0-16,-2 0 0 31,-1 0 8-31,1 4-8 0,-5 1 8 16,3 0 48-16,-3 3-48 0,-3 2-8 15,-1 0 0-15,3 2 0 16,-4-3 0 0,4-5 8-16,2-2 0 15,-1-6 0-15,4 0-8 16,0-4 16-16,2-2-16 0,3 0 8 15,-4 0 0-15,2 3-8 0,-1 0 8 16,-3 1 16-16,-1 2-24 0,2 3-8 31,0-4 8-31,-4 2 48 16,4-6-40-16,0-1-8 15,1-4 16-15,3-1-16 0,1-1 16 16,1-2 32-16,2-2-40 16,-2 2 40-16,0-2-24 0,4 0-24 15,1 0 56-15,0 0-8 31,0 0 80-31,0 0-128 0,0 0 8 16,0 0-112-16,0 0 104 16,0 0 0-16,0 0 80 0,0 0-80 15,0 0 0-15,0 0 0 16,0 0 40-16,0 0-40 15,0 0 0-15,0 0-16 0,0 0 16 32,0 0-8-32,0 0 48 15,0 0-48-15,0 0 8 0,0 0-8 16,0 0-160-16,0 0 168 31,0 0-16-15,0 0-120-16,0 0 48 15,0 0 8-15,0 0-224 0,0-2-680 16,0-9-3577-16</inkml:trace>
  <inkml:trace contextRef="#ctx0" brushRef="#br0" timeOffset="7460">5703 14397 408 0,'0'0'288'16,"0"0"-96"-16,0 0-96 16,0 0-8-16,0 0-72 15,0 0 560-15,0 0 448 0,0 0 768 16,0 0-15-16,0 0-305 15,0 0-368-15,0 3-263 0,0 1-337 32,0-2-152-32,0 0-40 15,0 0 184-15,0 2-32 16,0-2-216-16,-3 0-96 0,3-2-24 0,0 2-80 15,0-2-48 1,0 0 0 0,0 0-8-16,0 0-112 0,0 0 40 15,0 0 0-15,0 0 32 16,0 0 48-16,0 0 0 15,0 0 0-15,0 0 8 0,0 0 136 0,0 0 88 32,0 0 24-32,0 0-24 15,0 0-24-15,0 0-32 0,0-4-48 16,0-4-24-16,0 0 40 15,-3-2-40-15,3 0-48 16,-2-2 201-16,2 0 23 0,-3 2-64 31,0-3 200-31,0 0-24 0,-2-1-104 16,-3-1-144-16,1 2-48 15,-2-2-24-15,2 2-72 16,-1-2 80 0,-3 2-64-16,1-4 32 0,2 2-40 0,-3 0 0 15,1-1 56-15,-1-2-64 0,1 2 8 31,0 2 72-31,1-2-8 16,0 4 16-16,3 0 8 16,0 2 8-16,-1 0 16 0,-1-2-104 15,0-1 48-15,-3 0 0 16,-1-4-16-1,-4 4-40-15,2-6-8 0,-2 4 56 16,-1-2-40-16,4 2-8 16,-1-2 0-16,-1 5 48 15,6 1-56-15,-3-2 0 0,1 2 8 16,1-4-8-1,1 3 0-15,-3-2 8 16,1 0 0-16,-3-1-8 16,1 0 8-16,-2 0-8 0,-4 0 72 15,3 3-72-15,1 0-8 16,1 2 8-16,5 0 16 0,-2 3-16 31,5 2 56-31,1 1-48 16,0 0-8-16,2 2 8 0,-2 0 0 15,0-2 0-15,0 2-8 16,0-5 16-16,-3 3-8 0,0-1 40 31,-1-3-48-31,0 2 0 16,-2-3 88-1,-3 2-32-15,1 1 24 0,-3-2 16 0,1-1 0 16,4 1-40-16,-5 1 32 15,3-1-80-15,0 1 120 0,1 1-64 16,1 0-64-16,-2 1 8 16,2-1 0-16,-4-3 0 31,6 3 56-31,-4-1-64 0,-2-3 8 15,4 1-8 1,-2-1 0-16,0-1 0 16,-1 0 0-16,1-1 0 0,1 3 0 15,-1-2 0-15,-1 1 0 16,-1 1 8-16,-1-2 0 15,-2-1 8-15,-1 3-8 0,-2-4 40 16,-2 1-40-16,-1 0-8 0,3 2 0 16,-1 0 0-16,1-1 8 0,3 4-8 31,0-3 0-31,0 2 0 15,4-2 0-15,-4 2 0 16,2-2 8 0,0 1-8-16,-4 2 8 0,4-1 0 0,-2-2 8 0,-1 1-8 15,1 2 0-15,-3-3 8 31,4 1 32-31,-3 1-48 16,1-1 0-16,-1 1 8 0,1-1 0 16,1 1 0-16,2 1-8 15,-3-1 8-15,7 1 32 0,1 3-40 16,0 0 0-16,-1 0 8 31,1 2 56-31,3 1-56 16,-3-1-8-16,0 2 8 0,-1-2 0 15,-1 2-8-15,2-2 8 16,-2 0-8-16,3 2 0 0,-1-2 8 0,0 0 0 15,-1-1-8 1,4 1 0 0,-3 2 0-16,0-2 0 15,-1 2 8-15,-5-2 0 0,4 2 0 16,-7-2 0-16,4 2-8 15,3 0 0-15,-3 0 0 16,5-2 0-16,-2 2 0 0,2 0 0 16,-1-2 0-1,1 2 8-15,0 0 1 16,-5 0 55-16,6 0 16 0,-5 0-24 31,2 0-40-31,2 0 40 16,3 0-8-16,-3 0-48 0,1 0 8 15,4 0 32-15,-6 0-40 16,4 0 0-16,-3 0 8 0,0 0-8 15,-1 0 8-15,-1 0-8 16,-1 0 8-16,1 0-8 0,-3 0 8 16,3 0 0-16,0 0-8 31,-3 0 48-31,1 0-40 15,-1 0-8-15,-2 0-8 0,2 0 8 16,0 0 8-16,-5-2-8 16,3 2 0-16,-3-2 0 0,-1 2 8 15,2-2-8-15,-4 2 8 16,1 0 48-1,-1 0-56-15,2 0 8 16,-1 0 48-16,4 0-40 0,-2 0 32 16,1 0-48-16,3 0 8 15,-1 0 0-15,0 0-8 0,0 0 8 16,-1 0 32-16,-4 2-24 15,-1-2 56 1,0 0-64-16,-2 0 80 16,2 0-88-16,1 0 0 0,1 0 56 15,1 0-56-15,0 0-8 16,-4 0 8-16,3 0 0 0,-1 0 0 31,-3 0 8-31,-1 0-8 16,1 0 0-1,-1 0 8-15,1 0-8 0,-3 0 0 0,4 0 16 16,-2 2-16-16,4 0 8 0,4 2-8 15,-2 0 8-15,2 0-8 32,1 1 0-32,-5 1-8 15,1-1 8-15,1 1 0 16,-2 2-8-16,0 1-8 0,2 1-32 15,4-3-8-15,-1 4-16 16,3-3-24-16,-1-1 48 0,3 1 0 16,2-1 48-16,-4-1-8 31,1 2-64-31,-2-1 56 0,4 2-48 15,-2-1 56-15,1 0 0 16,2-1-64-16,1 2-16 0,2-3 40 16,-2 2 48-16,4 0-16 0,-4-3 8 15,4 4-72 1,-1-1 72-1,1 2-48-15,-1-2 56 0,-2 2-73 0,2 2-47 32,-1-2 120-32,-2 2-56 0,4 0 48 0,-2-2-40 15,0 2 32 1,4-2-40-16,-4 0 56 15,5 2-16-15,-3 1-40 0,1-2 56 16,-2 3-16-16,1-1 8 16,-1-2 0-1,-1 4-64-15,2-4 72 0,-2 1 0 0,0-1 48 31,-5 0-48-31,0-1 0 16,2 1 0-16,-2-3 16 0,3-1-8 16,2 0 0-16,-2-1-8 15,7 2 0-15,-2-2 0 16,0 1-8-16,4 4-48 0,-2-1 8 15,-2-1 48-15,1 6 0 32,1-3 0-32,-2 0 0 0,2 0 8 15,-3-4 0-15,1 0-8 16,-2 0 64-16,3 0-64 0,-3 0 0 15,1 2 16 1,2-2-16-16,-4 2 0 16,5 3-16-16,-5-2 16 15,2 3 0-15,-1-2-8 0,-1 0 8 16,6-1 0-16,-2-5 0 15,2-1-8-15,2-3 8 16,0-2 0-16,0 2 0 0,-2-2 0 16,2 0-48-1,0 0 40-15,0 0 0 16,0 0 0-16,0 0 8 0,0 0 120 15,0 0-32-15,0 0-40 16,0 0-40-16,0 0-8 16,0 0-120-1,4 13-1104-15,13 4-3241 16,-7 4-3649-16</inkml:trace>
  <inkml:trace contextRef="#ctx0" brushRef="#br0" timeOffset="12587">8885 16295 5465 0,'0'0'1328'0,"0"0"-288"16,-3 0-312-16,-2 0 0 0,0 0 745 15,0 0-1305 1,3 0 16-16,2 0 152 15,-4 0-72-15,4-2 192 16,-2 2-40-16,0 0-32 0,-1-2-184 16,-2 0 0-1,4 2 160-15,-1-2-136 0,-1 2-224 0,1-2 89 16,2 2 63-16,-3-2-152 15,1 2 0-15,1-2 8 16,-4 2-8-16,0-2-64 0,-1-3-289 16,1-1-1815-16,-3 3-4289 0</inkml:trace>
  <inkml:trace contextRef="#ctx0" brushRef="#br0" timeOffset="15621">4565 14717 744 0,'0'0'3264'0,"0"0"-1831"15,0 0-953-15,0 0 328 16,0 0 456-16,0 0 88 0,0 0-415 31,0 0-113-15,0 0 24-16,0 0-80 0,0 0-88 15,0 0-368-15,0 0-80 0,0 0-168 16,0-6-64-16,0-5 8 15,0 2 65-15,0-1-73 0,0-1 48 32,0 5-48-32,0 2 0 31,0 1 8-16,0 3-8-15,0-2 8 16,0-2 0-16,0 0 96 16,0-1-104-1,-7-3 0-15,3 2 16 16,-5-1 32-1,3 3 72-15,1-1-112 16,0 5 80-16,4 0-88 0,1 5-176 16,0 16-201-16,0 9 193 15,0 9 8-15,0-5 144 0,5-13 104 16,-1-6-64-16,-4-15 0 15,0-2 64 17,0-16-72-32</inkml:trace>
  <inkml:trace contextRef="#ctx0" brushRef="#br0" timeOffset="22590">8896 16351 1304 0,'0'0'2192'0,"0"0"-703"15,0 0-513-15,0 0 176 16,0 0-264-16,0 0 8 0,-3 0-456 15,-5 0-119-15,1 0 39 0,-1 0-56 32,-1-2 160-32,2 0 32 15,-1 0 40-15,-2 0-304 16,2-2 80-16,-3-1 176 0,0-2-80 15,-1-1-176-15,-1-2-216 47,-1-2 80-47,-1-2-8 0,-1-2 16 16,0 0-16-16,2-2 56 0,-3-1-127 15,6 0 55 1,-7 0-24-16,5 4 136 0,2-2-136 16,0 0 24-1,-5 0 136-15,3 2-200 16,-3-4 128-16,1 1-64 0,2 0-72 15,-1 0 8 1,-1 0 56 0,2-2-56-16,-1 0 32 0,1 0 56 15,-2-2-88 1,1-1 48-16,-3 4-56 31,5-3 72-31,-1 1 96 16,0 2-160 30,1 0-8-46,1 1-64 32,1 1 64-32,1-4 8 15,-1 2-8-15,0-2 64 0,4-3-64 16,-5-2 16-1,3 0-16-15,-1 0 0 0,-2 2 72 0,3 0 0 16,-2 0-64-16,-14-35-8 47,-5-1 128-32,0 0 176-15,0-2-304 0,16 35 24 16,2-4-32-16,-1 1 16 16,-2 0-8-16,-1 0 8 15,2 2 96-15,-4 0-104 0,0 0 64 16,3 1-64-16,-2 3 72 15,3 0-72-15,-8-18 0 16,5 2 16-16,1 4-8 31,4-1-24-31,6 26-16 0,5-3 32 16,-6 2 48-16,4 2 8 15,-1-3-56 1,-4 2 16-16,4-1-8 31,-2-5-16-15,4 2 16-16,1-4-16 0,0 1 8 15,0 1-16 1,0 0 16-16,0 3 0 16,0 0 16-16,0 2-16 0,0-5-40 15,0-4 40-15,0-1 64 31,-4-2-64-15,4 8 0-16,0-12 0 47,0 0 0-47,0-2-64 0,0-2 72 31,0 7 8-31,-4-7-16 16,0-2 16-16,1 4 64 0,0 2-80 0,3 15 40 15,0-2 0-15,0 3-32 16,0 0-8-16,0-2 0 0,0 1 0 15,0-4 0-15,0-1 0 0,0-26 56 16,0 0-48-16,6 0 160 16,7 0-168-16,-5 27 56 15,2 2-56 1,1-4 0-16,1 2 0 15,1-3-8-15,3-1 8 0,1-1 8 78,3 0 40-78,2 2-48 16,-2 0 48-16,-2 2-40 0,3 0-8 16,1 0 8-16,1-2 40 15,1-1 16-15,0 2 0 0,0-1-64 47,-1 2 16-47,14-19-8 47,-1 7 0-47,-6 0 184 15,-2 2-192-15,-18 20 0 0,-2 0 0 16,3-1 0-16,0 0 0 16,2-1-8-1,2 0 8-15,-1 0 0 0,4 0 0 0,3-2 0 0,-2 0 0 16,43-16 0-16,-1-2 0 15,4-1 8-15,-4 1 32 16,-38 15-40-16,4-2-16 31,-3 2 16-15,1-4 0-16,2 6 8 31,-4-4-8-31,-2 6 0 47,1-1 0-47,-1 1 0 15,0 0 8 1,2 1-8-16,-1-1 0 0,-2 3 0 0,2-1 0 16,-4 0 0-16,-2-1 0 0,4 3 0 15,-6-4 8-15,4 3-8 16,-3-2 0-16,38-20 0 15,-1 0 0-15,2-2-32 32,1 0 32-32,-37 21 0 15,0 2 0-15,1-1 8 0,-1 2-8 16,3-1 0-1,-2 4-8-15,1-1 0 16,-4 2 8-16,5 0-8 0,-3 0 8 16,1-3 0-16,4 3 0 15,-1-1 0-15,-1-1 0 16,7-2 0-16,-1 1 0 0,-1 1 0 15,5 3-8-15,-4-1 8 0,2 0-16 16,-1 2 8-16,-1 0 8 0,2 0 8 16,0-3-8-16,0 3 8 15,2-2 64-15,-5 0-64 16,0 0-8-16,-4 1 48 0,1-1-48 15,0 2 8-15,-2 0-8 16,3 2 0-16,-5 0 0 0,4 0 0 31,-2 0 8-31,1 0 8 16,1 0-8-16,0 0-8 0,-2 0 16 15,6 0-16 1,0 0 8-16,-1 0-8 0,3 0 8 0,2 2-8 16,-2 4 48-16,0 1-40 15,0 1-8-15,0 3 0 16,-1-1 8-16,-2 1 40 0,-2 0-48 31,2 1 0-31,0-3 8 16,-2 0-8-16,2-1 0 0,1 1 8 15,-4 0-8-15,1 1 8 16,-2 0-8-16,3-3 8 15,-3 4 56-15,1-1-56 0,0-2-8 0,-1 0 0 16,-2-2 8-16,-1 0-8 16,2 0 0-16,-3-2 8 0,-1 2 0 15,0-2 0 1,-3 2 0-16,-1 0-8 0,2 0 0 15,-1 3 0-15,1-2 40 0,1 3-40 0,0-2 56 16,2 2-40-16,1 0 32 16,0-2-48-16,-6 3 8 0,4-2 0 15,-3-1 0-15,2 0 8 16,0 3-8-1,-1-4 0-15,1 1 0 0,3 1-8 0,-2-1 0 32,0-1 0-32,3-1 0 0,-4 3 0 15,-4073-1 0-15,8148-1 0 31,-4075-1 0-31,-2 3 8 16,3-1-8-16,-4-2 8 0,1 1-8 16,-1-1 8-16,3 3-8 15,-3-1 8-15,2-2 0 0,1 1-8 16,0 0 8-16,0 1-8 15,-1-2 0-15,1 0 0 16,-2 2 0-16,4-2 8 0,0 2 0 16,-4-2 0-16,2 1-8 15,-1 2 8-15,1-1-8 0,-3-2 48 16,0 2-48-16,2 0 48 0,-6-2-48 15,6 0 48-15,-2 2-40 16,-2 0 8-16,2 0-16 16,-2 0 16-16,2 0 0 15,-6 1 24 1,4-4-40 15,-1 1-8-31,-2 2 8 16,1-2 0-16,-1 1 8 0,4-2-8 46,-4 1 0-30,0 0 0-16,-2 3 0 31,4-1 0-31,0 1 8 16,-2 6 64-16,0 0-56 47,3 2 32-47,0 0-40 0,-4 0 0 62,3-4 0-62,-2 0 0 31,-2-1 80-31,-1-3-88 0,1 2-8 0,-1-1 8 16,2 0-8-16,-6 2 8 15,9 2 0-15,-5 4 0 16,3 0 0-16,2 2 16 0,-2-1-16 16,11 20 8-16,-3-3-8 15,2-2 56-15,-3-2-56 16,-14-24 8-16,2-1 0 15,-1 1-8-15,0 1 8 0,1 1 0 0,-2 3 0 16,4 0-8 0,-3 2 0-16,3 0 9 0,0 2-9 0,-4-2-9 15,4 2 1-15,-3 0-56 16,3 2 64-16,-1-1-48 0,0 4 16 15,0 0 32-15,3 2 24 32,3-1-16-32,-4 0 0 0,1-1-8 0,-1 1 8 0,0-2-8 15,-1 1 0-15,2-1 0 0,-4 1 0 16,-1-3 0-16,4 4-80 78,-6-3 72-78,3 0 0 15,-1 0 8-15,0 0-8 0,-2 2 0 32,0 0-8-32,0 2 16 15,0 1 0-15,0-4 0 0,0 3-64 16,0-3 16-16,-4-6-104 15,1 2 80-15,3 7 16 0,0-1 40 16,0 5-72-16,0 1 88 16,-5-7 80-16,4-3-80 31,-4 4-48-31,2-3 32 15,-6-1 16-15,6 2-80 16,-2-3 24-16,-1 0 48 16,1-2-8-1,5 0 8-15,-6 0-8 16,1 0 8-16,0 0 8 15,2 3 0-15,-2 0 0 0,-2 4 0 47,-2 1 0-47,-4 20 0 16,-3-3 0-16,4 0-32 31,1-1 16-31,8-24 8 0,0 0 0 31,-1 0 8-31,3-2 0 31,-7 3 8-31,4-2-8 32,-4 2 8-32,0-2 72 0,0 4-80 15,-1-4-32-15,-8 15 32 0,0 0 8 16,0 0 104-1,-5 2-112-15,-2 13 96 0,-1-1-96 16,4 0-8-16,-1-4 16 16,14-24 0-1,-4 6 0-15,-2 0 72 16,-2 3 192-16,4-2-272 15,1-4 8 1,3 1 0-16,-2-1-8 0,2 2 0 16,3-4-8-1,-6 2 40-15,5-1-40 16,-4 0 8-16,2 0 0 15,-3 1 0-15,3-2 0 16,-4-1 80-16,1-2-64 0,0-2-32 31,-1 2 64-31,1-2-96 0,-4 10 96 0,-4-1-48 0,1 0-56 16,-1 1 56-16,3-5 96 0,-2 0-96 47,0 0-8-47,4-2 0 15,-6 2 8-15,9-4 64 31,-3 2-64-31,2-3 0 0,-1-1 0 16,-1 4 8-16,2-2-8 16,-7 4 0-16,-4-1 0 0,-2 0 0 15,-8 2 97-15,-1 0-97 0,-3 0-49 16,7-4-55-16,2 1 104 15,2-4-8-15,4 1 8 16,4-1-8-16,-13 6 8 0,-4 0-16 16,-6-2 8-16,-4 2 96 15,8-10-80-15,1 3 0 16,1-1 0-16,3-1-8 0,1 1 0 15,7-1 57 1,1-1-49 0,-1 1-8-16,3-4 104 15,-3-1 48-15,1 1 80 16,-9 0-120-16,-1-1-112 15,-2 3 0-15,-1-2 8 16,6 4-8-16,2-1-8 0,4 4-32 16,6-3 40-16,4 0 160 15,-1-5 24 16,4 4 32-31,-2-3 8 47,-3-2 8-47,-2 2 64 16,-3 0-128-1,-5 0-72-15,-1 2-88 16,-4 0 0-16,0-2 128 16,6 2-64-16,0-4-24 0,6 2 16 15,1-2-8-15,-1-2-56 16,-4 2 64-16,1-2 240 0,-3 0-248 15,3 0 96 1,-32 0-144 15,1 0 40-31,3-2 96 0,0-2-136 16,34 2 8-16,-2-2 16 31,-1 0-16-31,-5 0 16 31,-1-2-24-31,-2 0 40 0,-1 0-40 0,1 0-8 16,1 0 0-16,7 1-72 0,-1 0 72 15,4 1 0-15,3 2 24 16,-14-6 40 15,1 2-56-15,-1-3 88-1,-1 2-88-15,14 5-8 16,1-2-48-16,-2 0 48 0,4 0 24 16,-4-1 32-16,1 1-88 15,4 0 80-15,-6 1-24 0,0-1-24 16,1-2 0-16,-19-5-64 15,0-1 128-15,-6-3-120 0,4-2 64 16,17 8-8-16,1 0-80 16,5 3 72-16,2 0 16 0,1 2-16 15,2 3 16-15,-1-1 24 78,1-2-32-78,-7-1-8 0,4 1 0 16,-7-2-40-16,0-2-8 0,-4 1 8 15,2-4 32-15,-2 1-64 0,2 2 8 16,2 0 56-16,2 2-40 0,2 0 40 16,2 2-56-1,-10-8 0-15,-2 2 24 16,-2-2-64-16,-5-2 40 0,15 6 64 0,3 0 0 31,0-2 0-31,0 0-120 16,4 2 56-16,2 2 56 0,2 4 16 31,4 0-24-16,1 2 24-15,-4-2-8 0,4 2 8 0,-3-3-8 16,-2 1 8-16,4-2 0 16,-7 1 0-16,4-1-16 15,-2-2 16-15,-4 0 40 0,5-1-32 16,-6 1-16-16,0-1-32 31,3 1 24-31,-4 2-24 0,1 0 40 31,3-1 0-31,-2 3 0 0,4 0 0 16,-1 0-8-16,3 0-8 15,2 2 16-15,-1-1-8 0,3 1 0 16,0 0 8-16,0 0-8 16,0 0 0-16,0 0 0 0,0 0 8 15,-2 0 8-15,2 0 48 16,-5 0-80-16,4 0 24 0,1 0 32 15,0-2-32 1,0 2-88-16,0 0 80 16,0 0-32-16,0 0-424 15,0 0-1417-15,6 3-2824 16,1 7-2608-16</inkml:trace>
  <inkml:trace contextRef="#ctx0" brushRef="#br0" timeOffset="35965">3964 14416 5041 0,'0'0'2136'0,"0"0"-520"31,0 0-199-15,0 0-105-16,0 0-296 0,0 0-352 15,0 0-192-15,0 0-160 16,0 0 33-16,0 0-1 15,0 0 24-15,0 0-16 0,0 0 0 16,0 0-72-16,0 0-136 16,0 0-32-16,0 2-112 0,7-2 8 31,9 4 0-31,-2-2 0 0,2-1 160 0,4 1-72 0,-9 1 8 0,0-1-96 31,1 0 64-31,1-2-56 16,1 2 184-16,1 0-120 15,1 0 16-15,-3 0-16 0,3 0 16 16,-3-2-88-1,0 0 56-15,3 0-16 0,-3 0-40 0,1 0 8 16,-4 0 40-16,1 0-56 16,-1 0 8-16,-2 0 8 0,0 0-8 15,-1 0 0-15,1 0 0 16,0 0-8-16,-3 0 8 0,3 0 40 15,-5 0-48 1,3 0 0-16,-1 0-8 0,-2 0 0 16,1 0 8-16,-1 0 8 0,-1 0 8 46,1 0-16-46,0 0 0 0,0 0 8 16,2 0-8-16,-3 0 0 16,4 0 16-16,-6 0-16 15,0 0 8 1,2 0 0-16,-2 0 0 15,0 0 0-15,0 0 0 0,0 0 56 16,0 0-64 0,3 0-8-16,0 0 0 31,2 0-8-31,0 0 16 15,0 0 16 17,1 0-16-32,-1 0 0 15,-3 0 8-15,4-2 0 16,-6 2 40-16,0 0-48 0,3-2 0 31,-3 2 0-31,0 0 8 0,0 0 8 16,0 0 64-16,0 0-80 15,-3 4-544-15</inkml:trace>
  <inkml:trace contextRef="#ctx0" brushRef="#br0" timeOffset="47665">10211 14404 1016 0,'0'0'2608'0,"0"0"-895"15,0 0-49-15,0 0-48 16,0 0-375-1,0 0-377-15,0 0-176 16,0 0-40-16,0 0 80 16,0 0-216-16,0 0-72 0,0 0-31 15,0 0-9-15,0 0-40 16,0 0-32-16,0 0-56 0,0 0-48 15,0 0-72-15,0 0-56 32,0 0-40-32,0 0-56 15,0 0 48-15,0 4-48 0,-4 2 8 16,1-2 0-16,-2 2 0 15,2-3 0-15,-2 2 8 0,2-1-8 32,-3-2 0-1,2 0 80-31,3 0-80 0,-4 2 112 15,2-2-104-15,-1 0 0 0,1 0 72 0,2 0-40 16,-3 0-48-16,0-1 16 16,2 2-8-16,-3-1-8 0,2 0 8 0,-2 0 56 15,2 0-56 1,-5 2 40-1,1-2-40-15,2 0 0 0,-3-2 8 0,5 2-8 0,-3 0 0 16,1 0 40-16,-2 0 32 16,2-2-72-1,-1 2 56-15,0-2-64 16,-1 0 48-16,-3 0 40 15,4 0-16-15,-5 0-56 16,3 0 40-16,-2 0-48 0,-1 0-8 16,2 0 8-16,-2 0 56 0,3 0-56 31,0 0-8-31,-3 0 0 15,3 0 0-15,1 0 16 47,1 0-8-47,-1 2 0 0,-1-2 0 16,5 3-8-16,-5-3 0 15,1 1 0-15,1 1 0 0,-2 2 8 16,3-2-8-16,-6 2 16 0,3-2-16 16,-2 0 0-16,0 0 8 15,4 0-8 1,-1 0 8-16,1 0 0 0,-1-2-8 15,-1 0 8-15,0 2 8 16,0-2-8 0,2 0-8-16,-2 2 8 0,4-2 0 0,0 0 8 15,2 0-16-15,0 0 0 16,-1 0 0-16,0 0 0 15,0 3 0-15,1-3 16 0,-3 0-8 32,-1 0-8-32,1 0 8 15,-3 0-8-15,1 0 0 0,1 0 0 16,1 0 0-16,-1 0 8 0,4 0-8 15,-3 0 16-15,4 0-16 16,-3 0 0 0,3 0 8-16,1 0-8 0,-5 0 8 0,2 0 0 15,-1 0-8-15,-4 0 8 16,0 0-8-16,2 0 0 0,-1 0 0 15,-1 0 0-15,-1 0-8 16,2 0-40-16,-1-5 48 47,-2 3-8-47,6 0 0 0,-3-2 8 15,2 2 0-15,4 0-8 0,-3-2 8 16,-2 2-16-16,4-4 16 0,-4 3-8 16,1-2-48-1,-1-1 48 1,-1-2 8-16,1 2-16 15,2-3 16-15,-2 2-8 0,1-1-8 16,2 2 8-16,0 0-72 16,1 0 64-16,0 0 16 15,2 0-16-15,-1-2 8 16,1 1 0-16,-3 1 8 31,3 1 0-31,-4 1 0 16,4-2 8-16,-1 2-16 0,1-3 8 15,0 3 0-15,0-1 0 16,0 1 0-16,0 0 0 0,0-2-8 15,0-1 0-15,0-1 0 16,0 1 8 0,0-1-16-16,0-1 16 31,5-1 0-31,-1 1 0 31,0-2-8-31,2 1 8 0,-1 1 0 16,1 1 8-16,-2-3 0 15,0 3-8-15,3 1 8 16,-5-2 56-16,2 3 0 0,-2 2-24 15,3-2-40-15,0 2 0 0,-2-1 0 16,5-2 0-16,0 1-8 0,2 0 0 16,1-2 8-16,0 3-64 15,2-4 64 16,0 1 8-31,0 2 0 0,2-2 0 16,-2 2-8 0,1 2 8-16,-3 0-16 0,4 0 16 15,-4 2-16-15,-3 0 8 0,2 0-8 16,0 2-8-16,-1-2 0 15,-2 2 8 1,3-2 8-16,-2 2 8 16,0 0-8-16,-3 0 0 15,4-2 0-15,-1 2 0 16,4 0 0-16,4-2 0 0,-5 2 0 15,2-2 0-15,-2 2 16 16,2 0-16-16,-3 0 8 0,-2 0-8 16,0-2 0-16,-1 2 0 46,-4 0 0-46,5 0 0 0,-5 0 0 16,2 0 8-16,1 0-8 16,2 0 0-16,4 0-8 15,-1 0 8 1,-1 0 0-16,1 0 0 0,0 0 0 0,1 0 0 15,-6 0-8-15,1 0 8 0,-1 0-16 0,-1 0 16 16,0 0 0 0,-2 0-8-1,5 0 8-15,0 0 0 16,-3 0-8-16,3 2 8 15,2 2 0 1,-2 0 8-16,3 0-8 16,-4-2-8-16,1 2 8 0,-4-2 8 0,0 2-8 15,4 0 0-15,-5 1 24 16,2-2-24-16,-2-1 8 15,0 2 0-15,-1 0 0 0,3 0 0 32,-4 2-8-32,3-2 0 0,0 3 0 0,-2-4 8 0,0 1 0 15,3 0-8-15,-2-2 0 16,-2 2 8-16,1-2-8 0,-2-2 0 15,3 0 8-15,-3 2-8 16,0-2 0-16,0 0 0 16,0 2 0-16,0-2 8 15,0 0 0-15,0 2 0 0,0 1-8 16,2 1-8-16,1-1 8 0,0 1 0 15,2 0 0-15,-5 2 8 16,5-2-8-16,-3 1 8 16,-1-3 0-16,2 2-8 0,-3-2 0 15,2-1-8-15,-2 3 8 16,3-2 0-16,-3 2 8 0,2-2-8 47,-2 0 0-32,0 0 8 1,2 0-8-1,-2 0 8 1,0-2-8 0,3 3 8-16,-3-3-8 0,0 0 16 15,0 0-8-15,0 0 40 0,0 0-32 16,0 2-16-16,0 0 8 0,0 2-8 31,0-1 0-15,0 1 0-16,0 2 0 0,0 3 0 15,0-1 0-15,0-1 0 0,0 1 0 16,0 1 0-16,-3-3-8 15,3-2 8-15,0 2 0 0,0-5 0 16,-2 3-56-16,2 0 0 16,-2 1 48-16,2-1-8 15,0-2 8-15,0-2 8 0,0 0-8 16,0 2-72-16,0-2 80 15,0 0 0-15,0 2 0 32,-3-2 0-32,3 0 16 0,0 0-16 31,-2 2 8-31,-1 2-8 15,0-1 0-15,0 3 0 0,1 1 8 0,2-1-16 16,-5 0 8-16,4 0-56 16,-1-1 8-16,-1-1-64 15,3 1 8-15,0-3-56 0,0 0 24 16,-2 0 128-16,2 0-48 15,0-2 48-15,0 2 8 0,0-2 8 16,0 0-8-16,0 0 0 16,0 0 8-16,-3 0-8 0,3 0 16 15,0 0-16-15,0 0 8 0,0 0 0 16,0 0 40-16,0 0-40 15,0 0 0 17,0 0-8-32,0 0 0 15,0 0 16-15,0 0-16 16,0 0 16-16,0 0-16 0,0 0 8 15,0 0 0-15,0 0 0 16,0 0-8-16,-2 0-8 0,1 0-856 31,-4 0-2273-15</inkml:trace>
  <inkml:trace contextRef="#ctx0" brushRef="#br0" timeOffset="62777">9234 15432 3528 0,'0'0'2657'16,"0"0"-1617"-1,0 0-176 1,0 0 577-16,0 0 119 15,0 0-280-15,0 0-384 0,0 0-160 0,0 0 145 16,0 0-121-16,0 0-232 16,0-7-64-16,-5-6-176 0,-11-6-88 15,1-8-128-15,-3-3-32 16,-3-4-32-16,4-2 80 15,0-2-80-15,-2-2 96 16,1-2-96 15,2-5 96-31,2 0-32 0,-1-6-24 16,5-1-40-16,-1-2-8 15,1 0 8-15,2 4-8 16,-1 1 56-16,2 8-48 0,2 7-8 16,2 8 16-1,0 7 40 1,1 11-40-16,2 5 112 0,0 3 40 15,0 2-16-15,0 0-56 16,0 0-24-16,0 0-64 16,0 0-8-16,0 0 16 0,0 0-16 15,-3 0 0-15,3 0-64 16,0 0-64-16,0 0-96 0,0 0-64 0,0 0-40 15,0 0 48-15,0 0 32 16,0 0 0 0,0 0-48-1,0 0 56-15,0 0 40 0,0-2 72 16,0-5-136-16,0-1 64 15,0-2 136-15,0 5 64 0,0-2 0 0,0 5 120 16,0 0-112-16,0 2 192 16,0 0 32-16,0 0-32 15,-3 0 104 1,-2 13 48-16,-5 15-200 15,-1 12-144-15,-2 9-8 0,2 5 16 32,-7 3-16-32,5-5 8 0,2-10 0 0,-1-10-8 15,4-12 16-15,5-8-8 0,-2-8 8 16,5-4 32-16,0 0-48 78,0 0-8-78,0-10-192 0,0-20 40 15,0-12 48-15,5-14 64 32,6-6-48-32,2-2-240 15,5 4 144-15,-3 5 112 0,-2 12-80 16,-2 8 144-1,-3 11 16-15,-2 10-8 16,-1 6-64-16,-2 8 64 0,-3 0-96 16,9 2 96-1,2 14 0 1,3 2 136-16,-1 0-72 15,-6-10-8-15,1 0 24 16,2 0-24-16,4 2-48 0,15 10 0 0,5 21-600 16,-3 4-6330-1</inkml:trace>
  <inkml:trace contextRef="#ctx0" brushRef="#br0" timeOffset="68193">10563 16010 8729 0,'0'2'1249'15,"0"2"263"1,-8 2-360-16,1 3-280 0,1-2-287 0,-4 3-249 16,2 0 248-16,-11 10 120 31,1 1-360-31,0 0 264 0,0 1-448 15,10-7-72-15,2-2-16 16,-1-1-8-16,2-1-56 0,-1 0 56 16,0-1-16-16,-4 3 0 31,-3-2 152-31,-2 4-16 0,-4-1-40 15,-4 0 136-15,1-2-112 0,2 1-40 16,-4-2 48 0,3 1-168-1,5-2 88 1,0-2-80-16,0 0-8 0,3 0-8 15,0 0 0-15,-2-2 8 16,4 0 56-16,0 0-31 16,-4 0-33-16,2 0 8 0,-1-2-41 46,-6 2 33-46,-1 0 0 16,2-2 9-16,0 2 39 0,-2 1-48 16,3-4 0-16,-18 3 0 15,-1 0 48-15,-2-2-16 16,1 0-32-16,17-2 8 15,0-2 24 1,1 0-24 0,1 0 88-16,-2 0-80 0,-11 0-8 15,-5-10 0-15,4-5-136 31,-2-4 128-31,12 4 0 0,2-4-128 16,2 1 128-16,-4 0 8 62,-1 0 0-62,6 2-8 16,-1 0 0-16,3 2 0 0,-2 0 0 16,2 0 8-1,1-1 0-15,1 2-8 16,-1-2 0-16,1 0 0 0,1 0-8 15,0 0 8-15,3-2 0 0,-3-4-8 16,-3-2 8 0,5 3 16-16,1 1-16 15,5 6 8-15,2-13 96 31,1-2-104-31,2-5 16 0,0 3 32 16,0 9-40-16,0 3-8 16,0 0 48-16,0 0-32 0,0 1-16 31,0 0 48-31,0-4-48 15,0 2 0-15,0-5-16 32,0-1-56-32,7-1 72 0,-1 2 0 15,5-1 0-15,-6-2 0 16,2 3 8-16,-1-2 0 0,-1 2 8 31,0-1-8-31,1-2 0 16,-1 3 0-16,-2 2 8 0,2 1-8 15,2 9 8-15,-2-8-8 16,1-1 0-16,1 0 48 0,1 1-16 47,-4 8-40-32,-2 5 0-15,1-2 0 16,4 1-8-16,-2 0-64 15,4-1 64-15,3-4-40 16,1 1 40-16,3-4 8 16,-2 2 0-16,2-2 0 15,2 2 48 1,0-1-48-16,29-8 0 15,-2 1-8 1,2 0-40 0,1-1 56-16,-24 13 0 0,-1 1 0 15,3 1 72-15,0-1-80 16,0 3 0-16,-1 3 0 0,1 1 0 15,2 2-16-15,-2 0 16 16,1 0-8-16,0 0 8 31,1 0 8-31,-2 0 56 0,0 3-48 16,-2 1-8-16,10 2 0 31,-4 3 0-31,-2-3 88 47,-2 2-88-47,-13-5 0 0,1 1 64 15,-1 0-64-15,0 1 56 0,3-1-56 16,0 0 64-16,-3 0-64 16,3 0 64-16,-6-1-64 0,5 1 0 15,-4 1 8-15,3-1-16 16,-2 0 104-1,-3 2-96-15,3 0-8 16,9 3 0-16,1 2 0 0,-1-1 40 16,-1-1-40-16,-14-2 0 31,1 1 0-31,-1 0 64 15,4 2 96-15,-2 2-160 0,3-2 8 16,-6 2-8 0,5-2 16-16,-2 0-8 15,-3-1-8-15,1-2 8 16,-1 1 0-16,1 2 0 31,-1 1 112-31,-2 0-104 0,5 4 40 16,-4 0-56-16,1 2 8 15,-1-2-8-15,3 0 8 0,-2 0 0 16,0 2-8-16,1-2 0 15,-3 4 16-15,4-4-8 16,-6 4 56-16,3-4-64 0,0 10 0 31,-2-3 0-31,3-3 112 0,0 2-168 16,-4-9 48-1,3 0 8-15,-3 0 0 16,2 2-8 31,-3 0 8-32,0 1 0-15,0-2-8 16,0 2 8-16,0-4 0 16,0-1-8-16,2 1 8 15,-2 0 0-15,0 1-8 0,0 1 8 31,0-2-8-31,0 0 0 16,0 1-16-16,0-1 16 16,0 2 0-16,0-1 0 0,-16 18 8 15,3-2 56 1,2-2-64-16,-1-2-24 15,12-18 32-15,-1 2 0 16,1 0 0-16,-2 4-16 0,-1 0 16 16,1 1-72-16,-1 0-16 15,1-1 32 1,1-2 40-16,1-4-32 0,0-2 0 15,0-2 40 1,0 2 0-16,-3-2 32 0,3 4-24 16,0 1 0-16,-2-2 0 15,-1 3 0-15,3-2 0 16,0-2 0-16,0 1 8 0,0-5 48 15,0 2-40-15,0-2-8 16,0 0-8 0,0 0-40-16,0 0 40 0,-4 0 0 15,-7-7-496 1,3-5-1105-16,-6-1-5672 0</inkml:trace>
  <inkml:trace contextRef="#ctx0" brushRef="#br0" timeOffset="68635">10117 16217 1632 0,'0'0'80'0,"0"-3"-80"15</inkml:trace>
  <inkml:trace contextRef="#ctx0" brushRef="#br0" timeOffset="69894">10093 16208 1776 0,'0'0'1712'0,"0"0"-592"16,0 0 273-16,0 0-17 16,0 0-192-16,0 0-87 0,0 0-33 0,0 0 32 15,0 0-240-15,0 0-128 16,0 0-168-16,0 0-199 31,-7 11-129-15,-1 3 976-16,-1 2-1056 15,-3-6 72-15,-1-2 88 0,-3-1-96 16,2 4-144-16,-3-5 88 0,1 2-160 31,2-3 112-31,-1 0-56 31,2-1-48-31,2-2 48 0,-12-2 16 0,-1 0-72 16,-5 0 424-16,-2 0-416 0,9 0 32 15,-1-2-32-15,2-2 0 0,0-1 0 16,5 0-8-16,-3-1 8 16,7-2-8-16,1 0 0 0,0-2 0 15,3-2 0 1,1 1-16-16,2 0-32 0,-6-1 48 15,3-1 8-15,-2 2 0 0,-1-1-8 16,-2 1 8-16,5 2-8 16,-2 3 0-16,4 2 0 0,1-1 0 15,3 1 0-15,-1 0 0 16,2-4-136-16,1 1 136 31,-4-6-8-31,4 1-64 0,0 0 64 16,0 2 0-16,-3 2 8 15,3 1 0-15,0 0-8 0,-3 1 8 16,1-2 104-16,2 0-104 0,0 0-96 15,0 0 88-15,0-4-8 16,0 2-32 0,12-2 40-16,-4 0-40 0,3 3 48 15,0 2-72 1,1-1 72-16,1 4 0 0,1-2 0 0,1 3-48 15,1 1 48-15,3 0 8 16,-3 1-8-16,2 1 0 16,1 0 0-16,4 0 0 15,-2 0 112-15,-2 0-112 0,4 0 0 16,-4 0 0-1,4 0 112-15,-4 3-112 16,2 2 0-16,-1-1 0 16,-4 0 0-16,0 0 0 0,-3-2 8 15,-2 0 0-15,-3 0 0 31,2 0 96-31,-4 0-88 0,1 0 32 16,1 1-40-16,-3 2 48 16,5-1-8-16,-2 2-64 15,1-2 24-15,-1 2-8 0,2-2 0 16,-2 2 0-16,0-2 0 15,-5-2 16-15,2 2 0 16,-3 0-16-16,3-2 8 0,-2 0-8 16,-1 0 8-16,-2 2 88 15,1 1-80-15,4 0 56 0,-5-1-72 16,0 2-56-16,3 2 48 15,1-2 8 1,0 0 8-16,-2 2 56 16,1-2-112-1,0 0 104-15,-3 1-112 16,0 0 40-16,2-1 16 0,-2 2-8 15,0 1 24-15,0-1-88 0,0-1 144 16,0-1-120-16,0-2 104 16,0-2-56-16,0 0 0 15,0 1-24 1,0-1 24-16,0 0 200 0,0-2-104 0,0 0 40 15,-2 2-136 1,-6-2 16-16,4 0 32 16,-3 2-96-16,1-2 8 15,1 0-344-15,0 0-56 0,3 2-400 16,-3 7-712-16,4-1-1185 15,-1 3-4008-15</inkml:trace>
  <inkml:trace contextRef="#ctx0" brushRef="#br0" timeOffset="77210">8016 15427 2968 0,'0'2'3201'0,"0"-1"-1457"0,0 1-199 16,-2 2-113-16,1 0-352 0,-4 0-272 15,0 3-144-15,0-1-352 16,2 0 41-16,0-1 87 47,-2 4 144-47,2-1 8 0,-2 2-192 15,-2 2-112-15,-2 2-160 16,-3 1 40-16,1 4-112 0,0-3 16 15,-1 0-72-15,-2-2 16 16,3 0-16-16,-6 0 48 16,5 2-24-16,-3 1-16 15,-1-4 0-15,-2 4 8 0,0-4-8 16,2-1 40-16,-3 1-40 0,-1-4 8 15,1-3 32-15,-7 0-40 16,2-1-8 0,-2-3 0-16,0 0 0 15,-1-2-8-15,4 0 8 0,2 0-8 16,3 0 8-16,1 0 8 15,4 0 0 17,-3 0-8-32,1-6 0 15,-3-5-48-15,1-1 40 0,-3-4-72 16,-2-1 16-16,2-4 56 15,-2 1-72 1,-1 0 24-16,5 4 56 0,2 2-8 0,8 3 0 31,-2 2 0-31,9-1 8 0,-9-1-16 16,8-2 16-16,-6-1 0 15,-1-4-8-15,1-3 0 0,-2-2 0 32,-1-1 16-32,-1 0-8 31,1-3 8-31,0 3 64 15,-1-1 24-15,3-1-96 0,1-1 8 16,3 1 0-16,2 0 0 31,3-2 0-31,0-2-8 0,0-2 0 16,0 2 0-16,0-18 0 0,4 1 8 15,3 4 0-15,-4-2 56 0,-3 19-8 16,2-1 0-16,-1-2-56 16,4 1 0-16,-2 0 40 0,2 2-40 15,5-8-16-15,-4 4 16 16,4 0 0-16,-2 3 0 47,-3 9 0-47,1 1 0 15,1-4 0-15,3 4 0 16,-4-4 0-1,2 3 0-15,-1 2 72 16,2 2-128-16,-2 2 56 16,-2 2-16-16,1 2 8 0,2-2 0 15,0-2 8-15,3 2 0 31,1-2-8-31,-1 0 8 0,10-6-8 16,2-1-8-16,-1 2 0 16,-1 0 16-1,-5 8 0-15,-4-1-8 0,1 1 72 0,-2 1-72 16,-1 3 8-16,-2 1-56 0,3 0 0 31,-3 0 56-31,3-1-8 16,4 1 0-16,14-2 0 15,0 1 0-15,2-1 0 16,-4 2 8-16,-12 4-8 0,-4 0 0 15,0 0 8-15,-3 0-8 32,7 0-8-32,-2 4 8 0,1 4 8 15,1-1 0-15,-2 2 0 0,1-1 0 16,-1 0-8-16,0-1 8 0,-1 4 0 31,-1-1 8-31,-3 1-8 0,2 2 16 0,-2-1 56 0,1 2-16 16,-4 2-48-16,2 0 40 15,1 0-40 1,-3 0 8-16,1-2-16 15,-1-1 8-15,1 0-8 0,-2-1 8 16,2-2-8 0,-3 2 8-16,4-2-8 0,-6 0 8 62,3 2 0-62,2 1-8 0,-6 0 8 16,3 1 0-16,-1 1 0 15,1 0-8-15,0 0 8 0,1 0 0 16,0 0 0-16,-2-2 0 15,0 2 0-15,1-3 0 47,-3 2-8-47,2-2 8 0,-2 8-8 16,0 0 72-1,0 0-64-15,0 0-8 16,0-6 0 0,0 0 0-16,0 2 0 15,0-2 8 1,0 0-8-16,0 0 0 15,3-2 0-15,-2 2 0 16,1 1 0-16,-2-2 0 0,0 4 8 16,3 15-8-1,-1 2 0-15,-2 0 16 16,3-2-16-16,-3-17 0 0,2 2-8 15,-2-4 8-15,0 4 24 0,1-4-24 16,-1 0 0-16,0 7 0 16,0-2 8-1,0-2-16-15,0 2 8 0,0-8 8 0,0 0-8 31,0 2 24-31,0 1-24 16,0 0-8-16,2 4 0 0,1-2 8 16,-1 2 0-16,1 0 0 15,-1 0 56-15,-1-2-48 16,2 2 0-16,-1-6-8 0,-2 2 8 15,0-5-56-15,0 0 48 16,0-1 0-16,0 2-8 0,0-1 80 31,0 2-64-31,0-3 8 16,0 2-16-16,0-1 0 0,0 0-56 15,0-3 56 1,0 4-48-16,0-3 48 16,0 0 0-16,0 0 8 15,0-2-8-15,0-1 0 0,0 0 64 16,0-3-56-16,0 2 0 15,0-2-8-15,0 0-8 0,0 0 8 0,0 0 0 16,0 0 0-16,0 0 56 16,0 0-56-16,0 0 0 15,0 0 0-15,0 0-152 0,0 0-864 16,0-7-3929-16</inkml:trace>
  <inkml:trace contextRef="#ctx0" brushRef="#br0" timeOffset="79774">4683 15841 1120 0,'0'2'1296'0,"0"1"-776"16,0-3-408-16,0 4-448 15,0-2 344-15,3 0 0 0,2 2-8 16,-2-2-1104-16</inkml:trace>
  <inkml:trace contextRef="#ctx0" brushRef="#br0" timeOffset="83262">4783 15880 704 0,'0'0'1712'16,"0"0"-664"-16,0 0-88 0,0 0 161 31,0 0 55-31,0 0-184 15,0 0-144 1,0 0-112-16,0 0-15 0,0 0-57 0,0 0-144 16,0 0-216-16,0 0-48 0,0 0 128 31,0 0 40-31,0 0-24 15,0 0-16-15,0 0-72 32,0 0-96-32,0 0 1 0,0 2-121 31,0 2 80-31,0 0-72 15,0 2-96-15,-2-3 176 0,-3 3-136 16,4 1-48-16,-4-1 0 16,3-2 152-16,2 0-144 15,-1-2 168 1,-3 0-64-16,3 1 8 0,-2 1-16 0,-1 1 0 15,0 1-104 1,-1 0 96-16,0 0-40 0,2-2 16 16,-2 2-72-16,0-2 232 15,2 0-88-15,-1 0-88 16,0 2-40-16,2-2 88 0,0 0-96 15,-2 0-8-15,-1 0 56 0,0 0 64 16,0 0-112-16,-1 2 40 0,1-2 16 31,-3 2-64-31,-2-1 0 16,5-2 128-16,-3 3-40 15,0-2-88-15,0 0 0 0,5 0 96 16,-4 0-96-16,2 1 0 16,2-2-8-16,-5 1 8 0,3 0 0 15,-1 2 0-15,-6 0 96 16,4 1-96-16,-6 0 16 0,3 1-56 47,-2 0 104-32,1 1-64-15,1-1 8 0,3-1-8 0,-3 1 0 31,4-1 0-31,-1 1 0 16,0-1 16-16,0-1-16 16,0 0 8-16,1-1 0 0,-1 1-8 15,-1-2 8-15,1 1-64 16,-4-1 56-16,-1 0 0 0,2 3 0 0,-3-3 96 15,-1 0-88-15,-3 0 80 16,2 0 104-16,3-1-184 0,2-3-8 16,3 2 160 15,-2-2-144-16,0 0-8-15,-4 2 40 16,-1-2-48-16,2 0 0 16,-4 0 16-16,0 0-8 15,3 0 56-15,-1 0-8 16,2 0-72-16,2 0 24 0,0 0-8 15,0 0 24-15,1 0-24 0,-1 0 0 32,-1 2 96-32,-1 0-88 0,2 1-8 0,-18 1 16 31,0-2-8-31,1 0-72 31,-2 0 64-31,14-2 0 16,3 0 0-16,0 0 0 15,1 0 0-15,1 0 0 0,0 0 0 16,0 0-48-16,-2 0 32 0,0-4-24 15,-2 0 40-15,1-3 0 16,-4 1 0-16,2 1 0 31,-2-3 8-31,0-1 0 0,0 1 0 16,2 1-8-1,2-3 8 17,-1-1-8-32,2-1-16 0,2 3 8 15,0-4 8 1,-1 2 0-16,1-2 40 0,5 3-32 15,-2 0 0 1,3 0 8-16,-5 0 32 0,4 0-40 0,-9-14-8 16,-1 0 48-16,0-4 8 62,1-1 16-62,10 16-144 31,1 1 104-31,-1 0-32 0,3 2 88 0,-3 0-88 0,0 0 0 0,5 2 0 16,-6-2 48-16,4-3-40 31,1 2-8-31,-1-4 0 16,-4 2-8-16,4-2 0 0,0 3 8 15,-2 1 8 1,4-4 40-16,0 2 0 0,0-2-8 15,0-1-40-15,0 0 0 0,0 0 0 16,0-2 8-16,0 1 40 16,0-2 0-16,3 3-40 0,0 0 0 15,2-1 0-15,0 4-8 16,-2-1 16-16,3 0-8 15,-1-2-8-15,2 0 8 0,2 0-8 0,1-2 0 16,-2-1 8-16,3 2-8 16,-4 0 8-16,1 4-8 15,2-2 0 1,-2 2 0-16,1-2-8 15,3 1 0-15,-1-2-8 16,0 2 8-16,2 1 8 0,-1 0-8 0,2 1-8 16,-3 0 16-16,1 2-8 15,-1 2 8 1,0 1-88-1,2-2 88-15,2 3-8 0,-1 2 8 16,2-2 64-16,1 2-64 0,-3 0-64 31,-3 0 56-31,6 2-8 0,-1 0 16 0,2 0 0 0,-1 0-16 47,-1 0 16-47,1 2-8 16,-1-2 16-16,0 2-8 15,-3 0 0-15,0 0 0 16,0 0 32-16,-2 0-32 0,5 0-16 15,-5-2 16-15,6 2-8 0,-3 0 0 16,2 0 8-16,-1 0 8 16,-4 0-8-16,4 0 0 15,-4 0-8-15,2 0 8 0,-2 0-8 16,0 0 8-1,-3 0 0-15,4 0 0 16,-1 0 0-16,-4 0 0 0,4 0 0 16,-1 0 0-16,-1 0 0 15,1 2 0-15,1 0-8 0,-3 0 0 16,4 0 8-16,-3 2 8 15,3-2 0-15,-4 0-8 0,3 0 48 16,2 2-48 0,-2-2 0-16,1 2-8 15,-3-2 16-15,4 0-16 16,-6 0 8-16,4 0 0 15,0 0 0-15,2 0 8 0,0 2-8 16,-2-2 0-16,4 0 0 16,-4 2 0-16,4-2 0 0,-7 2 0 15,3 0 0-15,-3-2-8 16,-1 2 8-16,1 0 0 0,0-2 8 15,-2 0-8-15,1 0 0 16,-2 0 0-16,1 3 0 0,0-2 0 16,1 1 16-16,3 0-16 31,-4 0-8-31,2 2 8 15,3-2 0-15,-4 3 0 0,4 0 72 16,2 1-120-16,-2 0 56 16,1 1-8-16,-1 0 0 0,-1-1 0 15,-1 3 0 1,3-3 8-16,-4-1 0 15,-2 3 0-15,2-1 0 16,0 0 0-16,-3-1-8 16,3 1 0-16,-4-3 0 0,0 0 72 15,1-1-72-15,0-1-32 16,-3 2 32-16,-1-1 0 0,3-1 32 15,-3 0-32-15,2 2-8 0,1 1 8 16,-1 2 16-16,-2-1 24 16,4 2-32-16,2 2-8 0,-6 0 8 15,4 0 72-15,0 0-80 16,0-2-8-16,-2-2 8 0,2 0 8 15,-2 0 8-15,0-2-16 16,1 0 8-16,-3 0-24 0,-1 0 24 16,0 2-16-16,2 0 16 31,-2 2-8-31,0 2 0 0,0-2 0 15,0 3 8-15,5-2 32 16,-5-1 8-16,0-1-96 0,3 0 24 16,-3-3 16-16,2 2 8 15,-1 1 0-15,4-3-8 31,-5-1 8-31,0 1 0 0,0 2 96 16,0 1-96-16,2 0-56 31,-2 1 56-31,0 1 0 0,3-1-8 16,-3-3 8-1,0 2 0-15,0-1-8 16,2-2 8-16,-2-2-8 16,0-1 8-16,0 3 8 0,0 1-8 15,0-1 72-15,0 2-63 16,0-3 31-16,-2-1-40 0,-3 1 0 15,0-1 8 1,4-2-8-16,1 0 0 31,-2 0 0-31,2 0 0 16,-3 2 0-1,3 0-8-15,-5 0 16 16,3-1 24-16,-3 4-32 16,2-3-8-16,0 0 0 0,1-2 8 15,-1 0 0-15,3 0 0 16,0-2 24-16,0 2 24 0,-1 0-96 15,1 2 32-15,-2-3 16 32,-1 4 0-32,1-3-8 0,2 0 8 15,0 0 40-15,0-2-40 16,0 0 0-16,0 0-8 15,0 0-177-15,0 0-607 0,0 0-1368 32,-3 0-8290-32</inkml:trace>
  <inkml:trace contextRef="#ctx0" brushRef="#br0" timeOffset="86843">4263 16319 3384 0,'0'-2'2689'0,"0"2"-1153"16,0 0 72-16,0-2 153 0,0 2-465 0,0-4-576 31,0-1-360-31,0-1-56 16,0 1-152-16,0 1-16 0,0 0 113 15,0 2-129-15,0 2 320 47,0 0-16-47,0 0 152 0,0 0-144 16,0 0-176-16,0 0-248 15,0 10 40-15,3 10-48 0,8 8 0 16,6 12 48-16,2 11 0 16,7 6-32-16,0 8-16 15,1 3 8-15,-1 2 24 16,9 22 88-16,-7-9-32 0,-2-14 112 0,-4-10-80 15,-14-37-24-15,-3-8-88 16,0-9 176-16,-5-1-72 16,0-4-64-16,0 0 104 0,0 0 40 15,0 0-72 1,0 0-120-16,-13-17-16 15,-14-32-1256-15,-2 6-1280 16,4-4-4722 0</inkml:trace>
  <inkml:trace contextRef="#ctx0" brushRef="#br0" timeOffset="87847">4274 16391 1640 0,'0'0'4689'0,"-3"-2"-2777"0,1 2-447 16,-1 0 47-16,0-2 32 15,-2 0-672-15,-1-2-439 0,1 0-265 16,-7-5-88-16,6 4-24 15,1-1-48 1,-1 2 40 0,4 2-40-16,-1 0-8 0,3 2 16 0,0 0 8 15,0 0-16 32,0 0-8-31,0 0-8-1,0 0 0-15,0 0 0 16,0 0 8-16,0 0 120 0,0 0 136 15,0 10 192-15,0 14-40 16,0 12-240-16,0 9-168 0,0 25 8 47,0-10 128-47,0-13 984 15,0-13-944-15,0-34 72 0,0 0-232 16,0 0 80-16,0 0 104 16,0-6-200-16,-7-11-344 15,2-7-352-15,2-2 152 0,0-5-216 16,3 3 48-1,0 0 80 1,0 0 247-16,0 3-15 0,0-8 240 16,6 4-112-16,3 2 136 15,-6 5 136-15,-3 14 0 0,0 4-56 0,0 1 56 16,0 3 112-16,0 0-48 15,0 0-56-15,3 0-16 16,0 0-144 0,5 0 40-16,0 0 112 15,9 0 192-15,2 0 16 16,4 3-24-16,4 5 48 0,-1 6 16 15,3 2-40-15,0 4 17 0,0 0 23 16,-5-2-16-16,-1 0-224 16,-5-3 144-1,-5-8-80-15,-7-1-24 78,-1-2 8-62,-5-4 128-16,0 2 320 0,0-2 248 0,0 0-256 15,0 0-224-15,0 0-272 0,-2 0-992 16,-7-4-3529-16</inkml:trace>
  <inkml:trace contextRef="#ctx0" brushRef="#br0" timeOffset="88906">4841 16671 4456 0,'-18'-9'2289'0,"15"5"-809"15,0 2 57-15,-2 0 143 0,3 0-384 16,2 2-432-16,0-7-295 15,20 1-121-15,9-1 488 32,1-1-888-32,-13 6-40 0,0 0 56 15,-2 2 0-15,-4 0-64 31,-3 0 8-31,-3 0-8 0,-3 0 8 16,-2 0 88-16,0 8 24 16,0 9 8-16,0 2-128 15,-2 1-8-15,-6-2-8 0,-2-2-72 47,1-2 88-31,2-4 8-16,1-2 16 15,-1-4 24-15,6-2-40 0,-1 0 48 31,2 0 168-31,0-2-40 0,0 0-64 0,0 0-112 16,0 0-8-16,0 2-80 16,0 2-40-16,0 2 120 15,5 2 0-15,1 0 8 16,11 18-8-1,-8 0 0 1</inkml:trace>
  <inkml:trace contextRef="#ctx0" brushRef="#br0" timeOffset="89482">4986 17008 4520 0,'0'0'4898'16,"0"0"-3306"-16,0 0-232 15,0 0 104-15,0 0-375 0,0 0-489 16,0 0-368-1,0 0-128 1,0 0-56-16,0 0-48 16,0 0-48-16,0 0-24 0,7 0-88 0,-4 0 104 15,0 0 56-15,2 0 0 16,-3 0 0-16,-2 0 8 0,0 0 0 47,0 0 144-47,0 0 96 15,0 0-8-15,0 0-32 0,-2 0-96 31,-6 0-112-31,-2 0-64 16,4 0-8-16,-1-2-40 0,4-1-16 47,2 1 48-47,1 0-40 15,0 2 48-15,0 0-56 16,0 0 32-16,0 0 40 0,1 0 8 16,4 2-760-16,0 7-3049 0</inkml:trace>
  <inkml:trace contextRef="#ctx0" brushRef="#br0" timeOffset="110257">7326 15063 2664 0,'0'0'1512'15,"0"0"-703"-15,0 0 407 0,0 0 600 16,0 0-55-16,0 0-153 16,0 0-176-16,-1 0-384 15,1 0 33-15,0 0-89 0,0 0-216 16,0 0-200-1,0 0-408-15,0 0-96 0,0 0-72 0,0 0 0 16,0 0 32-16,1 0-32 31,12 0 0-31,3 0 0 0,7 0 112 16,-2 0-112-16,8 0 48 15,0 0 40-15,0 0 104 16,2 0-184-16,-4 0 96 16,-2 0-16-16,-6 0-32 0,-3 0-40 15,-5 0 0-15,-4 0 32 0,-2 0-48 31,-5 0 88-31,0 0 88 0,0 0-120 16,0 0 41-16,0 0-1 0,0 0 56 16,0 0-152-16,0 0 8 15,0 0-8-15,0 0-152 16,-10 0-809-16,-4 0-5008 0</inkml:trace>
  <inkml:trace contextRef="#ctx0" brushRef="#br0" timeOffset="111061">7391 14775 3544 0,'0'0'1945'0,"0"0"-593"16,0 0-32-16,0 0-176 0,0 0-287 15,0 0-65-15,0 0-72 16,0 0 48-16,0 0-288 0,-6 16 16 16,6-16-64-16,0 1-79 31,8-1 199-31,8 2 32 15,3-2-160-15,-3 2 0 0,4-2 0 0,2 0-160 16,-2 0 8-16,1 0-24 16,-2 0-88-16,-3 0-88 0,0 3 16 15,-6-3-80 1,0 0 72-16,-5 0-64 0,-4 0-16 15,-1 0-240-15,0 0-1088 0,-13 0-3297 16</inkml:trace>
  <inkml:trace contextRef="#ctx0" brushRef="#br0" timeOffset="111987">7370 15495 1712 0,'0'0'1776'0,"0"0"-592"16,0 0-39-16,0 0-233 0,0 0-216 15,0 0-104-15,0 0-96 0,0 0-208 16,0 0 273 0,0 0 87-16,0 0-104 15,-19 0 72-15,19 0 64 16,0 0-64-16,0 0-168 0,0 0 96 15,6 0-88-15,7 0 281 16,3 0-337-16,2 0 80 16,0 0-128-16,4 0 32 15,1 0-128-15,-2 0-104 16,0 0-64-16,-2 0-88 15,-3 0 104-15,-3-2-96 0,-5 2-8 32,-3 0 48-32,-2-2-40 0,-3 2 184 15,0 0 40-15,0 0 56 16,0 0-32-16,0 0-256 15,0 0-200-15,-4 0-1608 0,-9 0-6874 16</inkml:trace>
  <inkml:trace contextRef="#ctx0" brushRef="#br0" timeOffset="132845">4683 16159 1488 0,'0'0'2008'31,"0"0"-872"-31,0 0-95 16,0 0 191-16,0 0 32 0,0 0-224 16,0 0-303-16,0 0-177 15,0 0-64-15,0 0 8 16,0 0-80-16,0 0-128 0,0 2 24 15,0-2 128 1,0 0-112-16,0 0-184 16,0 0 80-16,0 0-112 0,0 0-120 15,0 0 136-15,0 0-88 16,0 0-48-16,0 0-288 0,0 0 144 15,0 0-64 1,0 0 200-16,0 0-144 16,0 0 72-16,0 0-48 15,0 0-32-15,3 0 152 16,2 2-64-16,3 0 72 0,-2-1 128 15,4 3-56-15,3 0 136 16,0 2 72 0,5 1 0-16,-1-1-48 15,1 0 41-15,5 1-41 16,-5 1-88-16,6 1-32 0,-2-1 208 15,3-1-120-15,2 2-40 16,2-3-64-16,2 0 80 0,-7-2-80 31,-1-2 32-31,-6 0-80 16,-5-2 64-16,-4 0-112 15,-7 0 8-15,1 0 120 0,-2 0 280 16,0 0 16-16,0 0-80 16,0 0-216-1,-2 0-128-15,-7-8-144 16,-14-4-1264-1,9 1-2585-15,-3 4-6889 0</inkml:trace>
  <inkml:trace contextRef="#ctx0" brushRef="#br0" timeOffset="133484">4738 16150 4729 0,'0'0'2368'0,"0"0"-1184"16,0 0-136-16,0 0-95 0,0 0-249 15,0 0-264-15,0 0-248 16,0 0-32-16,0 13 24 0,3 4 192 15,8 3 112-15,-1 3-24 0,-4 1-184 16,1-3 48 0,-6 0-143-16,3-6-49 15,-3-4-128-15,-1-3 112 16,0-4-56-16,0-2-8 15,0-2 72-15,0 0 120 16,0 0 64-16,0 0-272 0,-1 0-40 31,-4-2-8-31,-7-8-256 0,6-7-312 16,-4 0-641-16,2-17-815 15,-1 6-1001-15,4 2-1904 0</inkml:trace>
  <inkml:trace contextRef="#ctx0" brushRef="#br0" timeOffset="133902">4738 16150 568 0,'-70'-23'1664'15,"70"23"-712"-15,0 0-96 0,0 0 185 16,0 0-57-16,0 0-96 15,0 2-48-15,0-2-280 16,0 0-112-16,7 0 177 16,1 0 23-16,8 0 40 15,2 0 120-15,4 0-192 16,1 0 0-16,-2 0-184 0,1 0-80 31,1 0-208-31,-7 0-8 0,-1 0 113 16,-4 0-145-16,-6 0-96 15,1 0 40-15,-6 0 24 16,4 0-64-16,-4 0-8 0,0 0 176 15,0 0-48-15,0 0 0 32,0 0-128-32,-4 0-1161 0,-7 5-9609 0</inkml:trace>
  <inkml:trace contextRef="#ctx0" brushRef="#br0" timeOffset="153263">5539 8484 776 0,'0'3'8185'15,"0"1"-6456"1,-2-2-905 0,2-1 0-16,-2 3 216 0,-1 2-215 0,2 2-217 15,-4 3-216-15,0 2 112 16,-3 6 240-16,-3 0 80 0,-4 3-264 15,2 3-40 1,-5-1-176-16,1-1-135 16,-1 2-65-1,-2-1 0-15,-1 2-136 0,4-4 48 0,-1-2-48 16,3 0 56-16,-4-4-56 15,3 0-8-15,-7 3 48 0,-3 0 8 32,-1 3-48-32,-7 1 88 15,-2-2-96-15,-4 1-16 0,1-1-24 31,1-4 32-31,-1 0-56 0,3-4 56 0,1 0-40 0,2-3-24 16,3-2-72-16,-6-1 144 31,4 2 0-31,-2-1 8 16,-2 0 32-16,1 0-40 0,-4 0-8 15,2 0 8-15,-2-2 16 16,2 2-16-16,2 0-64 0,1-2 64 16,-3 2-8-16,4-2-64 31,1 0 8-31,3-2 56 15,-3 2 0-15,4-4 8 0,1 0-8 0,-7 0-96 16,5-2 104-16,0 0 8 16,0 0-8-16,1 0 0 0,1-6-8 15,-2-2 8 1,4-2-72-1,-5-2 64-15,1-2-169 16,0-2 73-16,3-4 56 0,-2-2-48 0,2-4 48 16,-3-4-24-16,5-6 64 15,0-3 0 1,0-5-40-16,-1-4 0 15,1 0 48-15,-2 0 0 16,-3 2 0-16,2 3 48 16,-1 4-32-16,-1 1 40 0,5 2-40 15,-3 2 96-15,6-3 0 0,-4-1-112 16,3-2 64-1,2-2-64 17,1 0 8-32,-4-2 8 15,6 1 40-15,4 3-16 0,-5 3-40 16,5 1-48-16,-1-1-80 15,4 1 120-15,0 0-152 0,2-2 32 16,0 2-16-16,-3 2 16 31,4-1 0-31,4 1-24 16,-2-2-16-16,0-4 48 0,5-4-32 15,0-6 56-15,0-4 48 16,0-4 40 0,0-1-40-1,5 3 48-15,2 7 0 0,1 7 0 0,-3 9 0 16,1 11-16-16,-1 6-32 15,1 6 48-15,-1 2-16 0,0 2-40 16,2-4 40-16,1-2 16 0,6-6-8 16,4-5-48-16,6-4 48 0,7-6 0 15,8-1 8 1,-2-4-48-16,5 2 48 0,-4 1 0 15,-2 1 0-15,-5 3-40 0,-2 5 40 16,-8 6 48-16,0 4-48 16,-2 0-64-16,0 2 64 0,4-2 8 46,3-2 0-46,9-2-8 16,4-4 8-16,6-1-8 0,4 2 8 16,-1-1 0-16,1 1 48 15,-6 1-56-15,-2 5-8 16,-4 2 0-16,-2 1-32 0,-1 5 40 15,-3 0 0-15,3 3 0 16,-2 4 0 0,7 2 0-16,3 0-16 0,3 0-32 0,2 0 48 15,1 0-64-15,-1 4 64 16,-5 2 0-16,0 3 0 0,-5 0 0 15,-3-1 0 1,0 3-8-16,2-2 8 16,-2 3-8-16,-4 3 8 15,3 0 0-15,-7 6-8 16,3 1-64-1,-5 3 8-15,0 1 56 16,2 3-80-16,-5-3 80 0,0 0 0 16,-2-2 0-16,-1 0-8 0,3-2 8 15,-2 0-40-15,2 1 48 0,0-2-8 31,2 3 8-31,0-1-8 0,-1 1 8 0,-2 1 8 16,-3 5-8 0,-1 7 0-16,-3 1 0 15,-1 0 0-15,-3 0 0 0,-1-4 8 16,4-2 0-16,-6-2 0 15,4-2 0 1,-4 2 40-16,-2-4-48 0,0 2-8 0,1 3 8 31,-3-1 0-31,3 4 0 31,-5 4 0-31,0 4 0 0,0 2 0 16,0 3-8-16,0-2 8 31,0-2 0-31,0-1 0 16,0-4-8-1,1-3-40-15,-1 1-8 0,0 1 48 16,0 1 8 0,0 0-8-1,0 5 8 1,-1-3 0-16,-7-1 0 0,4 1 0 0,0-3-8 15,2-5 8-15,2-4 0 0,-2-8 0 16,2-4 0-16,-3-4 8 0,3-6 0 16,-1-2 112-16,1-1-16 15,-2-3 40-15,2 0-16 0,-3 0-64 16,-9 0-64-1,4 0-1048-15,-5 0-4417 0</inkml:trace>
  <inkml:trace contextRef="#ctx0" brushRef="#br0" timeOffset="162690">4594 8797 7769 0,'0'0'2113'16,"0"0"-1489"-16,5 0-368 15,-5 0 312-15,1 0 96 16,9 0-320-1,-2 0-216-15,3 0-56 0,12 0 32 16,-2 0 168-16,10 2-56 16,3 2 160-16,3-2-24 0,0 0-111 31,0 0-65-16,-5 0-8-15,-11 0-40 0,-3 0-16 0,-5-2-16 16,-6 2 48-16,-4-2-64 16,-2 0 128-16,-1 0 72 0,0 9-280 15,2 0-152-15,-2 3-4041 0</inkml:trace>
  <inkml:trace contextRef="#ctx0" brushRef="#br0" timeOffset="166034">9545 9106 6809 0,'-21'0'2697'0,"-27"0"-1145"15,-7-16-168-15,-8-11 2113 32,0-3-3129-17,27 4-120-15,-2-3-8 31,1-1 48-31,1-3-96 32,4 1-64-32,-1 0 16 15,4-2-72-15,5-4-16 0,0 0 16 16,5-7-72-16,-2 0 48 62,4-4-48-46,-4 2 48-16,0-2 8 0,-1 2-48 15,-20-22-8-15,0 3 8 16,-3 3 0-16,1 3 56 0,15 26-64 16,-18-22-8-1,2 1 8-15,6-2-152 16,0-1 152-16,10-32 0 15,5-1-16-15,1 3-288 16,4 2 280 15,13 59 24-31,1 4-48 31,0-1 32-31,3 1 8 0,2 4 0 16,-1-3-40-16,1-1-8 16,0-1 56-16,0 1-72 15,0-3 72 1,0-5 0-16,0 3 8 0,0-4-8 0,0 2 0 15,0 0 0-15,0 2 0 0,0-19 0 16,5 4 0-16,-1 3-32 0,6-1 24 31,-7 22 8-31,1-4-8 16,0 3 0-1,0-1 8-15,0-4-8 32,1 1 8-17,2-2 0-15,-6 1 8 16,9 2-8-16,-3 1-8 15,2-1-48-15,-1 4 56 0,2-1 16 16,1-1-16 15,-3 2 0-31,5-2-16 16,2 1 16-16,-1-1 0 0,7-2-64 31,-1-1 64-31,33-18 0 31,4 2-8-31,4 0-80 47,4 0 80-47,-27 22 0 0,3 4 8 31,-6-1 0-31,1 6 0 16,-4-1-8-16,52-7-48 31,2 6 48-31,1-4-8 0,2 5 16 16,-46 7-48-16,23-3 48 15,-1-3 16-15,4-1-8 0,-2-1-8 16,-19 0 8-16,55-1 48 15,-7 3-16 1,-1 2 24 31,-3 1-64-32,-58 6 8-15,2 0 80 0,1 0-80 16,-2 0 8-16,2 0 56 16,-1 0-24-16,-2 0-8 0,-4 2-24 0,0 5-16 15,-5 1 48-15,0-1-48 16,2 5 0-16,4 1 8 15,-4 0 80-15,4 4-88 0,58 28 16 16,1 2 48-16,-1 0 72 16,-3 2-136-16,-57-27 48 0,-2 0 8 31,2 2-48-31,-3 0 0 0,3 3 0 15,0-3 8-15,-5 1-8 16,5-1 40-16,-6 3 0 16,4-3-48-16,-1 0 0 0,-1-1 8 15,0 2 0-15,-4 1 8 16,2 0-16-1,-2 0 72-15,-3-2-64 0,0 2 40 0,1 0-32 16,-3 2-8-16,2 0 40 16,0 2-48-16,-2 4 0 0,-3 4 0 31,-2 9 72-31,-3 2-16 15,-2 6 24-15,1 1-64 0,-2-1-8 0,1-6-8 16,1-2 8-16,2-4 0 16,3 0 0-16,-4-5-8 15,0 2 8-15,-2 1-8 0,-1 0 8 16,-2 5-8-16,-3 2 16 15,0 5 24-15,0 0-32 16,0 2 56 0,-8-1-48-1,-3-1-8-15,1-6-8 0,2-2-48 0,-3-5 48 16,0-4 48-16,-1-4-40 0,-1-2-8 15,-3-2 16-15,-2 2 56 16,-4 0-72 0,-2 2 0-16,-2 0 8 15,-5 2 40 1,0 0-40-16,-4 0 9 0,3 0-17 0,-2 1 0 31,3 1 48-31,-1 2-48 16,3 0 0-16,0 0 0 15,3-2 0 1,-2-4 0-16,4-1 0 15,0-5 8-15,1-7 48 16,-1 2-56-16,1-6 8 0,-7 4-8 16,-4-4 16-16,-2 2-16 15,1-4 8-15,2 4 8 16,0-4-16-16,0 0 16 0,4 1-8 15,5-4 0-15,0 2-8 16,-1 0 0 0,3-2 0-16,-2-2 56 15,-4 2-56-15,2-4 0 16,-6 2 16-1,3 0-16-15,-2-2 8 16,2 2 32-16,3 0-40 0,1-2 0 16,0 2 0-16,4-2 8 15,-1-2 0-15,1 1-8 0,-3-5-8 0,-1 0-80 16,-5 0 80-16,-4 0-32 15,-5 0 32-15,2 0-40 16,-2 0 48 0,-3 0-8-16,5 0-64 31,1 0 56-16,6 0-33-15,1 0 49 0,1 0-8 0,1 0-48 16,-6 1 56-16,4-1-48 16,-5 2 40-16,4-2-176 0,-4 0 120 15,3 2-16-15,0-2 80 16,2 0-48-16,4 2 40 0,4-2 0 15,0 0 0-15,6 0 8 16,1 0-8-16,2 0 16 16,1 0-8-16,1 0 0 0,-1-2-16 15,0-2 16-15,-1-2 0 16,-1 2-8-16,4-2 16 0,-3 2-8 0,6 0 0 15,1 0-8-15,-3 2 0 16,5 0-8-16,3 0 16 16,-3 2 0-16,-1 0-120 15,4 0-504-15,-11 2-656 16,0 14-1681-16,-2 0-6809 0</inkml:trace>
  <inkml:trace contextRef="#ctx0" brushRef="#br0" timeOffset="172819">10128 7702 8129 0,'0'0'4217'16,"0"0"-3497"-16,0 0-344 15,0 0 305-15,0 0 103 16,18 15-168-16,-2-8 0 0,7 5-80 15,3 1-88 1,3 2-48 0,0 2-128-1,0-2-48-15,-2 2-104 16,-4-4 8-16,-5 2 24 0,-5-5-8 15,-5-3-72 1,-3-1 8-16,-5-4-71 0,3-2 87 0,-3 0 24 16,0 0 0-16,0 0-120 15,0-4-529-15,0-30-671 16,-8 2-3401-16,0-2-3657 0</inkml:trace>
  <inkml:trace contextRef="#ctx0" brushRef="#br0" timeOffset="173097">10366 7544 3936 0,'0'0'4185'0,"0"0"-2440"16,0 0-505-16,0 0 96 0,0 0-72 16,0 0-375-16,0 0-97 31,-102 128 88-31,83-77-56 15,-1 0-152-15,2-1-120 0,2-6-47 0,3-5-81 16,0-7-24-16,5-8 64 16,-3-6-120-16,5-8-136 0,4-4 64 15,-1-4-120 1,3-2-48-1,0 0-104 1,0 0-760 0,0-4-1297-16,0-6-5592 0</inkml:trace>
  <inkml:trace contextRef="#ctx0" brushRef="#br0" timeOffset="177066">9941 8410 7881 0,'0'0'2977'0,"0"0"-1585"16,0 0 144-16,0 0 305 16,0 0-401-1,0 0-360-15,0 0-279 16,0 0-433-16,0 0-368 15,0 6-849 1,0 0-3111-16</inkml:trace>
  <inkml:trace contextRef="#ctx0" brushRef="#br0" timeOffset="182675">8286 9810 3088 0,'-12'2'5241'0,"-1"0"-3880"31,-4-2-729-16,-6 2 104-15,-1-2 224 0,-4 0-296 16,-2 0-184 0,1 0-64-16,4-4 32 15,0-3 201-15,2 0-81 16,0-1-112-16,1 0-152 0,1-5-40 15,-5 2-40-15,0-4-136 16,-1 0 0 0,-4-4-72-16,-9-11 24 0,4-2-32 0,5 2 8 31,9 2-80-31,12 12 56 0,7 2-56 31,0 0 48-31,3 2-80 31,0 0 24-31,0 0-56 0,0 1 64 16,0 2-48-16,0-3 8 15,0-2 32-15,0-2-24 0,6-2 32 16,5-3 48-16,6 2-80 0,0-2 96 16,1 2-56-1,6 1 40 1,0 1-104-16,10 1 56 0,-3 2-8 15,11 4 16 1,3 0-64 0,4 5 48-16,7 3 72 0,1 2-8 15,3 0-56-15,-2 0 64 0,-2 0 16 16,-1 0-16-1,-5 2 88-15,20 3-40 16,-3-1-40-16,-4 0 80 0,0 2 0 0,-29-2-40 16,-3 5-32-16,0-2-16 0,1 1 8 15,-3 3 8-15,2-1-8 0,-7-1 8 16,3 4 72-16,-1-3-80 31,0 1 0-31,-2 0 0 16,-3-1 0-16,0 1-8 0,-3 2 8 15,-3-1 8-15,1-1 64 16,-5 0-32-16,-1-1-40 0,-4-1 48 31,1-2 24-31,-2-3-72 16,-2-2-8-16,-3-2 16 15,0 2 8-15,0-2-24 16,0 0 0-16,0 0 8 0,0 0 40 15,0 0-40 1,0 0 16-16,0 0-24 0,0 0-56 16,3 0-40-16,-3 0 96 15,0 2-48-15,0-2 48 16,0 2 0-16,0-2 48 15,0 4 0-15,0 0 0 0,0-1-48 16,-3 4 8-16,0-1-8 16,-2 0 8-16,1 0-16 15,4 0 8-15,-3 2 0 16,-2 2 8-16,4 0-8 15,-7 0 8-15,6 0 40 0,-9 2-40 32,3 0-8-32,-2 0 8 15,-3 1-8-15,2-2 8 0,-1 1 0 16,0-1 0-16,0-4 0 31,3 1 0-31,0-2 0 0,1-2-8 16,0 3 64-1,2-3-64-15,-1 0 0 0,-2-1 16 0,-3 1 0 16,1 2 0-16,-5 3 0 16,-3-1-16-16,1-1 0 15,0 1 8-15,0 1-8 0,1-3 0 16,2-2 0-16,2-1 8 15,2-1 0-15,-1 0 32 0,1 0-32 32,0 2-8-32,0-1 0 0,-6-1 8 15,3 2 0-15,-2-2 0 16,-7 2-8-16,5 0 0 15,2 0 8-15,2-3-8 0,-3 3 8 16,5-2 8-16,-3 1-8 0,-1-3 0 16,1 0 72-1,1 0-64-15,-2 0 64 0,-2 0 48 16,2 0-56-16,-7 0 24 0,4-5-40 15,-1 3-40-15,-1-1 40 0,4 1-40 16,-1 2 48-16,2 0 0 0,1 0-56 16,-1 0 48-16,-2 0 0 15,2 0-40 1,2 0 24-16,1 3-40 0,-2-1 0 0,1 2 8 15,-1-1-8-15,5-3 8 0,-1 2 40 32,0-2-40-32,-1 0 48 31,-2 0 40-31,4 0-24 15,1 0 24-15,0 0 32 0,1 0-24 16,2 0-8-16,-2 0-88 16,1 0-8-16,-14 0-168 0,4 0-824 15,-3 0-2801-15</inkml:trace>
  <inkml:trace contextRef="#ctx0" brushRef="#br0" timeOffset="185156">7244 7566 7561 0,'0'0'2177'0,"0"0"-697"0,0 0 32 16,0 0-135-16,0 0-217 15,0 0-360 1,-137 18-296-16,113-13-240 15,3 0-24-15,-5 1-32 16,0 0 64-16,-2 2-80 0,3-2 32 16,-8 2-32-16,3-2-64 15,-4 0 0-15,-4071-2-56 0,8143-2 32 31,-4068-2-8-31,-4 0-31 16,0 0-17 0,2 0-48-16,-2 0 0 0,-2 0 0 0,-1-2 48 15,-5-4-48-15,5 0 8 16,1-2 8-16,-1 0 0 0,2 0-16 31,4-2-16-31,0 1-32 16,2 0 40-16,5 1 8 0,1 0-16 15,-1-1 16-15,2 4-8 16,2-1 8-1,2 2-8-15,1-2-8 16,-1-1-32-16,0 2-33 0,2-3-15 16,0 0-8-16,1-3-32 15,-1 4 48-15,0-1 24 16,6-2 8-1,-4-1 8-15,6 2-24 0,-2 1 64 0,4-3-56 0,-2 2 8 16,1-3-8 0,-1-3-40-16,5 0 96 15,-2-2-112-15,2 0 32 16,-1-2-8-16,1 1 0 15,2 0-24-15,1-2 64 16,-2 0 8-16,2-2 48 0,0 0-8 16,0 2-56-1,0 0 16-15,0 2 48 16,0 0 0-16,0 0-8 15,6 1 8-15,1 0-72 0,-1 0 72 16,1 2 0-16,-2 2 48 16,0 1-48-16,-1 1 48 0,0 0-48 31,2-1 8-31,1 1-8 15,4 0 0-15,3 3-8 16,6-1-48-16,4-4 8 0,7 3 48 16,6-4 8-16,-2 2 32 15,2-2-40-15,2 0 0 16,-2 0 80-16,-1-2-72 15,1 2 48 1,-3 2-56 0,5 2 8-16,3 0-8 15,0 1 8-15,3 4 0 0,-1 1 8 16,1 0-8-16,-3 0 40 15,0 2 16-15,-4-2 16 0,4-1-72 0,-4 1 48 16,2 0-48-16,0-1 104 16,1 1-112-16,-1 0 64 15,2 0-56-15,0 0 0 0,3 1-8 31,-1 1 88-31,1 0-80 16,2 2 0 0,1 0 0-16,-2 0 0 0,0 0 0 0,-2 0 104 31,0 0-104-31,-2 0 56 0,-4 0-64 15,-5 7-8-15,1 1-40 16,-4-2 48-16,-1 0 0 16,2-1 56-16,-3-1-56 15,1 1 0-15,1-1-8 0,1 0 0 16,1 0 8-16,-1 0 8 0,0 1 0 15,-2 2 40-15,-2 1-32 16,-4 0-16-16,-2 0 0 16,0 2 0-1,-2-2 0-15,-3 2 16 0,0-3-16 31,-3 0 8-31,3-1-8 0,-3 0 8 0,-1 0 0 0,1 0-8 16,0 0 8-16,-2 2-8 16,0 0 0-1,0 3 0 1,-2 0 56-16,-1 3 16 0,-5 4 0 0,2 1-24 15,-5 0 40 1,1 4-16-16,-1-1-56 0,0-1 32 0,0 2-40 16,0-1-8-1,0-1 16 1,0 4-16-16,-3-1 48 15,-3 0-32 1,-6-2-16-16,3 0 56 16,-3-2-8-16,1-2 24 0,-2 0-64 15,3-1-8-15,-4-2 8 16,3 2 1-16,2-2 7 15,-2 0-16-15,0 0 8 0,-4 0 88 16,2 0-96-16,-4 2 0 31,-3 0 0-31,-4 0 64 0,-3-2-48 16,-4 2-8-16,-3-3 40 15,0-2 0-15,3-2 8 16,1-2 8-16,1-3-64 0,1 0 8 16,6-3 40-16,1 0 48 0,0 0-96 15,1-2 0-15,-2 2 48 16,-1-2-48-16,-1 2 0 0,-4 0 8 15,2 2 0 1,2-2-8 0,-2 0 0-16,7 0 8 0,3-2 0 15,1 0-8-15,1 2 16 16,6-2 24-16,-8 0-40 0,3 0 0 0,0 0 48 15,-3 0-48-15,1 0-8 32,-4 0 8-32,4 0-8 15,-1 2 8-15,5-2-8 0,-1 0 0 16,1 1 8-16,5-1-8 15,1 0 0-15,5 0 8 0,-7 0 8 16,6 0-8-16,-6 0 8 31,2 0 0-31,-6 0 0 0,3 0-8 16,-3 0-8-16,1 0-40 15,-1 0 8-15,4 0 40 0,1 0 0 16,1 0 0-16,3 0 0 16,1 0-8-16,-2 0-8 31,3 0 16-31,0 0 8 0,0 0 8 15,-2 0-16-15,2 0 16 16,-3 0-8-16,1 0-8 0,0 0 8 16,-1 0 32-16,3 0-40 15,0 0-8-15,0 0 0 16,0 0-40-1,0 0-8 1,0 0-48-16,0 0-208 0,-1 3-409 0,-6 7-839 16,-7 2-4657-16</inkml:trace>
  <inkml:trace contextRef="#ctx0" brushRef="#br0" timeOffset="187935">2811 9463 3752 0,'0'0'4473'15,"0"0"-2480"-15,0 0-777 0,0 0-192 16,0 0 72-16,0 0-279 16,0 0-329-16,0 0-240 0,0 3-96 15,0 12 0-15,3 7 128 0,-1 6 8 16,-2 5-128-1,0 3-8 1,0 3-96-16,0 3 96 0,-7 3-144 16,-4-2-8-16,-3 2 0 15,-3-5-72 1,0-4 64-16,1-2-8 0,-4-2-48 0,2-2 128 0,-3 0-72 15,-1 0 56-15,-2-4 32 16,-1 1-64-16,1-5 32 0,-3-3 152 16,1-2-96-16,-2-4-96 15,-1 0-8-15,0-3 8 16,2-4 0-16,-6-1 104 15,3-3-104-15,-9 0 32 0,2-2 56 0,-2 0 48 16,0 0 0-16,1 0-16 31,2-6-8-31,1-1-40 16,-1-1-80-16,2-3 8 0,3 2-8 15,-4 1 8-15,1-2 8 16,2 1-8-16,-1 2-8 0,3-1 8 31,-1-1 0-31,2-3-8 16,0-1-48-16,0-6 48 15,0-5-120-15,1-4 64 0,4-6-16 16,1-2 24-16,4 2-48 16,0 0 96-1,7 2 0-15,1 2 0 0,6 0-48 0,4-2 0 16,1-2-64-1,0-7 24-15,1-3 88 16,11-1-8-16,4-2-64 0,3 0 56 16,0 4-72-16,-1-1 40 15,6 3 48-15,-1 1-8 16,8 3 8-16,-4-1-88 15,7 6 80-15,3-1-64 16,4 7 64-16,4 2 8 16,3 2 0-1,6 1 0-15,4 4-8 47,5-2-8-47,-2 6 8 0,2 3 0 16,-2 1-8-16,-6 8 8 15,-1 1 0-15,-3 0-72 16,-2 1 64-16,-1 16-40 0,2 0 48 15,-3 6-40-15,-5-1 48 16,-2 0-8 0,-2-2-96-16,-8-4 56 0,-1-2 32 0,-3 1-72 15,-3-6 88-15,-4 3 0 16,-4 2-64-16,1 2 8 0,-2 4-40 15,-1 5 88-15,0 3-40 16,0 0-40-16,-2-3-56 0,-6 1-80 16,2-3 72-16,-7-3 96 15,0-4-8-15,0 0 0 16,0-4-16-16,0-1 80 0,-5 2 48 0,-2-5-32 15,1 0 40-15,1-4 64 16,-1-2-112-16,1-2-8 0,2 0-360 16,-5 0-4857-16</inkml:trace>
  <inkml:trace contextRef="#ctx0" brushRef="#br0" timeOffset="194350">5451 9156 3240 0,'0'0'3137'0,"0"0"-1521"0,0 0-664 15,0 0 145-15,0 0-25 16,0 0-304-16,0-2-384 0,0 0-280 15,0 0-40-15,0-2-64 16,0 0-640-16,-3 0-1873 0</inkml:trace>
  <inkml:trace contextRef="#ctx0" brushRef="#br0" timeOffset="196415">1154 7973 3168 0,'0'0'2753'16,"0"0"-1265"-16,0 0-496 0,0 0 225 46,0 0 23-46,0 0-184 16,0 0-224-16,0 0-296 0,0 0-96 16,0 0-103-16,0 0-161 15,0 0-80-15,0 0-16 16,0 0-72-16,2 0 8 0,7 0 32 15,-1 2 16-15,4 4 8 16,-6 2-72-16,4 0 56 0,0 0 48 16,3 2-8-16,1 2 32 15,1 2-32 1,1 1-96-16,3 0 112 15,-1 2-112-15,0-4 8 0,-1 4-8 16,-5-6 48-16,-1-1-40 16,-3-1-8-16,-1-5 8 0,-3 0 0 15,-4-4 56-15,4 0-48 16,-4 0 56-16,0 0-16 0,0 0 24 15,0 0 40-15,0 0 8 0,0 0 24 16,0 0 0-16,0 0-48 16,0 0 0-16,0 0-48 0,0 0-56 15,0 0-104-15,8-11-56 31,-3-3 152-31,6-4 8 0,3-5 0 16,1-4 8-16,4-1 0 16,6-6-8-16,2-2-8 0,-1-1-40 31,3 3-200-31,-5 6 136 15,-1 7-56-15,-4 2 40 16,-6 8-8-16,-3 5 48 0,-7-1 88 62,-1 5 8-62,-2 2 0 16,0 0 80-16,0 0 48 0,0 0 72 16,0 0-104-16,0 0-64 0,0 0-40 15,-2 0-992-15,-4 4-4578 16</inkml:trace>
  <inkml:trace contextRef="#ctx0" brushRef="#br0" timeOffset="202598">1165 14089 1192 0,'0'-2'5913'0,"0"2"-4041"0,0 0-1047 0,0 0 63 15,0 0 448-15,0 0-136 0,0 0-464 16,0 0-295-16,0 0-65 16,0 0-48-16,0 0-32 0,0 0-88 15,0 0 24-15,0 0-16 16,0 0-88-16,0 0-128 15,0 0 0-15,2 0-88 0,4 0-32 16,6 10 120-16,-1 0 16 0,4 2 48 16,-2 2 8-16,1 2-64 15,1 0 80 1,2 3-80-16,1-2-8 15,2 4 0-15,2-2 56 0,-6 1-48 16,-3-1-8-16,0-6 8 16,-6-3-8-16,-3-3-48 0,0-3 8 15,-3-4 40-15,-1 0 0 47,0 0 0-47,0 0 48 16,0 0-40-16,0 0-8 0,0 0 0 15,0 0 48-15,0 0-48 16,0 0-8-16,0 0 0 0,0 0-48 15,0 0 48-15,0 0 8 16,0 0 8-16,0 0 8 16,0 0 64-16,0 0 0 0,0 0 8 0,0 0-32 15,0 0-48-15,0 0-8 16,0 0-8-16,0 0-72 0,0-2 8 15,0 0-8 17,0 0-32-17,0-3 0-15,0 1 32 16,0-2 80-16,0-1-56 0,7-6 56 0,-6-1 0 31,7-2 0-31,2-2-48 0,1-2-80 0,1-1 64 0,2-4-16 16,-1 1-264-16,2 0 32 15,-1 0 40-15,-2 4 144 16,-4 2 32 15,-2 6 16-15,-3 4 72-16,-1 3-32 0,-2 3 40 0,2 1 0 15,-2 1 8-15,0 0-8 16,0 0 8-16,0 0 40 15,0 0 16-15,0 0 80 0,0 0-40 16,0 0 16-16,0 0-8 16,0 0-48-16,0 0-16 0,0 0-48 15,0 5-424-15,0 10-2529 31,-2 0-8105-31</inkml:trace>
  <inkml:trace contextRef="#ctx0" brushRef="#br0" timeOffset="224575">6411 9658 1672 0,'0'0'1800'0,"0"0"-824"16,0 0-191-16,0 0 87 0,0 2-96 15,0-2 1825-15,0 2-2169 0,0-2-144 16,0 0-88-16,0 0 40 15,-4 0-32-15,4 0-64 0,0 0-56 0,0 0-16 32,0 0-16-32,0 0-48 15,-1 0 40-15,1 0 24 16,0 0-72-16,0 0 16 0,0 0-8 15,0 0 0-15,0 0 0 16,0 0 0-16,0 0 0 0,0 0 64 16,0 0-72-16,0 0 0 31,0 0-8-31,0 0-48 0,0 0 8 15,0 0 48-15,0 0 0 32,0 0 8-32,0 0 0 0,0 0 96 15,0 0-24-15,0 0-16 16,-2 0-56-16,-1 2 72 15,1 0-72-15,-1-2-8 0,3 0 8 16,0 0 48-16,0 0-8 16,0 0-48-16,0 0 0 0,0 0 0 15,-1 1 0 1,1-1 0-16,0 0 0 0,0 0-8 0,0 0 8 15,0 0 8-15,0 0 96 16,0 0-32 0,-2 0 8-16,-1 2-72 15,3 2 72-15,-2-2 16 0,-1 0-16 16,1-2 8-1,1 2 64-15,-4 0 48 0,0 2-16 0,-1 1 16 16,-6 3 280-16,-1 3-280 0,-4 4-112 16,-6 0-24-1,-5 6-64-15,-7-1-200 0,-2-2 200 0,-8-4-168 16,-2-6 240-16,-2-4-72 47,2-4 120-47,-3 0-8 0,2 0 57 15,1 0-65-15,5-6-48 16,2-2-48-16,3-2 152 0,1 2-80 15,4-2 40-15,1-1-16 16,-3 2-96-16,8-3 0 16,-1-1-8-1,1 2 0-15,5-2-8 0,-2 1 0 0,4 3 0 16,0-2 8-16,1 3-96 0,2 1 24 31,4-1 24-31,0-1-32 16,0 1 0-16,6 0 0 15,-2-4-136-15,0 0 63 16,1-3 65-1,2 0 40-15,-1 0 40 0,-1-2 8 16,3 1 8-16,-1 0 8 0,-2 1 32 16,2 0-48-1,-1-2 16-15,3 4-8 16,-2-1 48-1,3 2 0-15,-1 2 25 0,1-1-81 0,2 1 0 16,0-1-8-16,0-4-17 16,0 0 25-16,5-2-16 15,11-2 8-15,1 0-40 0,8-1 48 31,1 1-48-31,5 2 32 16,4 2 8 0,1 0 0-16,3 5-40 0,3 4 40 0,3 1-40 31,3 2 48-31,-1 1-8 0,5 2-8 15,-4 0-32-15,1 0 48 16,-6 0 0-16,-2 5 0 0,-4 0 0 16,-6-1 48-16,-2 0-48 15,-5 2 0-15,0-2 0 16,-5 0-8-16,1 3 8 0,-1 0-16 15,2 1-40-15,-1 2 48 16,1 2-48-16,-7 0 8 0,2 1 32 16,-4 0-40-16,-6 2-48 31,-1-2 24-31,-3 4 72 0,-2 2-80 15,0 2 88-15,0 1 120 0,0-2-40 16,0-4-64-16,0-4 56 16,0-3-64-16,0-2-8 0,0-1 8 15,0-2-8-15,-2 0-168 16,-8 0-784-16,4-2-3257 15</inkml:trace>
  <inkml:trace contextRef="#ctx0" brushRef="#br0" timeOffset="226261">7099 9850 5161 0,'0'0'1536'0,"0"0"-392"0,-75 4 48 15,45-4-271-15,-1 0-129 16,-1 0-304-16,-4 0-16 0,1-10-224 15,-2-4-32-15,1-2 32 16,0-6-16 15,3-4 16-31,-1-3-120 31,5 1-16-31,3-4-96 32,-2 2 88-32,4 0 24 0,3 2-80 15,-2 3 32-15,4-2 72 16,8 3-104-1,-1 2 8-15,4-3-56 16,8 2 0-16,0-14 0 16,25 3 0-16,12 0-112 0,6 2 56 15,-5 15 0-15,26-4 48 16,1 3-56-16,7 6 48 0,6 5-72 15,-20 5 48-15,-3 2 40 16,3 0 0 0,-5 0-16-16,-1 2 16 0,-4 5-16 15,-1 1 16-15,-1 3 16 16,-4-2 0-16,0-1-8 15,-4-2 0-15,-1 1 0 0,-4-1-8 0,-4 1-16 16,-5 1 16 0,-3 3 0-16,-2-1-56 0,1 1 48 0,-12 0 0 15,3 1 8-15,0-1-8 16,-4 4 8-16,3-4 0 15,-4 2 80-15,-1-1-80 0,1-1 8 32,-4 2 24-32,1-1-24 0,-3 2 32 31,0 0 16-31,0 0-48 15,0 2 232-15,-11 0-72 16,1 0-104-16,4-1 0 0,-2-2-47 16,4-1-34-16,4 2-103 15,0-2 120-15,0 1 0 0,0-4-24 16,0-1-104-1,0-4 80 17,0 1 48-32,0-3 8 31,0 0 64-31,0-2 40 0,0 2-72 15,-3 2-40-15,-11-1-224 0,1 1 216 16,1 0 8-16,-4 2 48 0,5 1-32 16,0-1 32-16,-4-1 56 15,-19 3-96-15,-6-2 129 16,-9 3 71-16,-10-1-216 15,9-3-208-15,3 6 127 16,-2-1 73-16,12-1-136 31,3 1 152-31,10-1 80 16,3-3-72-16,7 0 72 15,-3-3-32-15,6-1 33 0,0-2-65 16,-1 0-8-16,-2 0-8 16,-2 0 0-16,0 0-209 0,-2-3-447 15,7-3-832 1,2 2-3233-16</inkml:trace>
  <inkml:trace contextRef="#ctx0" brushRef="#br0" timeOffset="234339">3032 9569 7465 0,'0'0'2097'0,"0"0"-1377"16,0 0 616-16,0 2 288 0,0 0-127 15,0 4-369-15,0 0-88 16,0 9 80-16,-11 0-167 15,-2 7-241-15,-3 5-312 0,-7 1-136 16,-1 2-136-16,-5 2 8 0,0 0-128 16,-3 2 32-16,-2-2-40 31,-7 0-16-31,-2 0-160 15,-4-2 56-15,-6-2 112 0,-4-1-88 16,-8-3-128 0,-1-3 0-16,-2-2-96 0,-4-6-40 0,1-2-8 31,1-5 143-31,6-4 33 0,1-2 16 15,-2 0 168-15,4 0-56 16,-1-10 64-16,1-5 0 0,0-3 40 16,1-1 72-16,5-6-64 15,2-3-40-15,3-6-16 0,8-4-8 16,8-5 16-16,5-2-88 15,16-6 32-15,5-2 48 0,8-5-48 16,0-8-72-16,19-5 128 0,4-5 136 16,6-3-136-16,0 4 80 15,3 2-72-15,4 7-16 0,4 4-104 31,8 5 112-31,9 8 16 16,14 4 80-16,11 5-96 16,7 8 0-16,10 10-80 0,4 10 32 15,-3 10 48-15,-3 2 0 0,-3 8-104 16,-7 14 104-16,-1 7-16 31,-4 1-32-31,-5 4-80 31,-7 4 64-31,-4 3 64 0,-6 8 0 16,-7 5-64-16,-11 8 16 15,-14 22 48-15,-14 0 96 0,-14 7-16 32,0 5 24-32,-23-14 32 31,-7 7 0-31,-9-10-80 0,-8-10-48 15,0-8 176-15,-4-8-32 0,-7-5-152 16,-4-4 96-16,-9-3-96 16,-8-3-48-16,-7-4-80 0,-6-4-208 15,-3-2-8 1,-3-9-160-16,-1 0 208 0,10-7-32 15,7-6 232-15,8-4-88 0,12-2 120 0,6-2-80 16,6-16 80-16,6-6-24 16,2-8-24-16,5-10 32 15,1-11-40-15,4-9 40 0,3-10 8 16,6-10 16-1,2-6 112-15,5-1-40 0,11 0 24 0,2 2-32 16,3 11 160-16,0 4-72 16,23 10 8-16,3 3 0 0,12 5-96 15,6 6 32-15,9 2-40 16,12 4 0-16,11 4 8 0,8 3-8 15,6 10-56-15,7 3 56 16,3 10 0 0,-1 7 48-16,-6 5-48 0,1 0 0 0,-10 17-48 15,2 7-72-15,-4 6 120 16,-4 6-8-16,-7 2 8 0,-4 7-56 31,-7-2 56-31,-7 3 8 16,-7 0 8-16,-8 2 64 15,-10-1 16-15,-7 1-24 0,-8 2 144 31,-7 0-88-15,-4 3 40-16,-2 0-160 16,0 5 88-16,-3 1 32 0,-20 1 8 15,-4 0 40-15,-9 0-16 16,-6-2-152-16,-6 3 192 15,-11-1-192-15,-2-2 40 0,-10-3-48 16,-2-2-48 0,-1-8 40-16,-5-8 8 15,-7-6-56 1,-1-5-160-16,-2-9 104 15,-4-4 64 1,-1-9-40-16,0-4 0 0,4 0 0 16,1-7 88-16,7-12 0 0,3-6 0 15,9-7-232-15,4-2 56 0,6-6-40 16,4-6-56-16,7-5 128 15,4-2-56-15,8-7-32 16,9 0-88 0,6-5 272-16,10 3 8 0,9-2 32 0,3 2 16 15,8 0 0-15,21-2 64 0,5 2-72 16,13-3 72-16,0 2 32 15,8 1-104-15,6 7 120 16,5 3-112-16,9 5-8 0,2 7 48 16,6 4-48-16,1 8-8 15,3 8-40-15,0 4 48 0,0 8 8 16,-1 3 16-1,-5 5-24-15,-1 0-72 16,1 9 64-16,-5 11-16 16,-2 4 24-16,-1 4 80 0,-7 4-72 15,-6 2 120-15,-8 0-56 16,-10 2 80-1,-7 1 40-15,-6-1 16 0,-11 2-24 32,-2 2 136-32,-11 4-88 15,-2 4 16-15,-3 4-56 16,0 3-64-16,-8 3 40 0,-15 2-48 15,-2 2-56-15,-8 0-48 16,-1 0 56-16,-4-1-48 0,-6-3-16 16,0-5-8-16,-9-2 0 31,0-6-192-31,-9-2 120 0,-4-7 64 15,-5-4-168-15,-5-6 40 16,-4-3 32-16,0-8-16 0,0-5-192 16,-1-3 72-1,5-7 8-15,5 0 32 0,3-7 48 16,2-12 56-16,5-10-56 0,1-3 64 15,5-6-56-15,6-4 64 16,3-2 64-16,5-3-120 0,6 4-128 31,4-2-24-31,2 3 160 16,0 3 8-16,5-2 40 15,1 1 72-15,5-2-96 0,4-4-72 0,4-2 119 16,4-3 49 0,6-3 0-16,0-4 8 0,6 1 129 15,18-7-33 1,12 2-40-16,9 3-56 15,5 1 8 1,8 3-8-16,0 5 0 16,2 8 96-16,2 6-88 0,-8 10 32 15,5 6-40-15,-1 6-8 16,3 3 8-16,2 6-40 0,8-1 56 15,5 4-16-15,5 0 8 16,-4 2 0 0,2 0-8-16,-6 0 0 0,-3 0 0 0,-6 0 8 31,-3 2-8-31,-6 7 16 0,-3 4 48 31,-8 1 32-31,-4 4-16 47,-1 0-16-47,-5 2-56 31,-4 0 56-31,-4 2-64 0,0-2 64 16,-2-1 24-16,-1-4-80 31,-5 0 40-16,-1-6-32-15,-2-3 32 0,-7 0-48 0,-3-2 96 0,0-2 16 16,-5 1 104-16,0-3 88 16,0 0 24-16,0 0 24 15,0 0-96 1,0 0-64-1,0 0-104 1,0 8-88-16,0 1-88 16,-5 4-2176-16</inkml:trace>
  <inkml:trace contextRef="#ctx0" brushRef="#br0" timeOffset="242636">5552 8506 5065 0,'0'0'1984'0,"0"0"-1336"16,0 2 208-16,0 0 281 15,0 2-201-15,-2 1-128 16,-5-1-272 0,3 0-96-16,0-1-136 0,0 1-128 15,-1 0-120-15,3 0-40 16,-1 1-8-16,1-3-8 0,2 2-128 15,0-2-96-15,0-2-80 16,0 0-64 0,-3 0-16-16,3 0 200 15,0 0 112-15,0 0 72 0,0 2 0 16,-3 0 0-16,-2 0 0 15,2-1 8-15,-4 3-8 0,2-2-8 16,-4 2-624 0,-12 3-841-1,-2-1-935-15,4 0-2393 0</inkml:trace>
  <inkml:trace contextRef="#ctx0" brushRef="#br0" timeOffset="246788">4500 7849 1328 0,'0'0'1216'0,"0"0"-240"16,0 0-96-1,0 0-415 1,0 0-113-16,0-34-168 15,0 30-120-15,0 2-56 0,0 2-8 0,0 0-8 16,0 0-40-16,0 0 32 16,0 0 16-16,0 0-8 15,0 0 0 1,3 0-56-16,1 0-64 15,-4 0-208-15,0 0-81 16,0 0 121-16,0 0 224 0,0 0 72 16,0 0 384-16,0 0 361 0,0 0-73 31,0 0-80-31,0 0-152 16,0 0-120-16,0 0-144 15,0 0-96-15,0 0-24 0,0 0 0 16,0 0 64-16,0 0 256 15,0 0 168-15,0 0 48 0,0 4 185 16,0-2-9-16,0 0-88 31,0 0 128-31,-4 2-144 31,1-1-216-31,-2 1-224 0,-1 2-16 0,3 1-8 16,-5-1-47-16,3 2-25 16,-3-3 0-16,-4 1 144 0,4 3-112 15,-3-1-40 1,0 1-48-16,-1 2 56 15,1 1-48-15,-2-1 40 0,2 2-40 16,0-1 48 0,-1 0-32-16,1 2 0 0,0-2 16 15,3 2-16-15,-4-4 72 16,3 2-56-16,-1 0 16 15,-1-2-112-15,-1 2 32 0,3-2-48 16,-3 0 0-16,1 2 16 0,1 0-16 16,-1 1 8-16,-4 0 56 15,7-1-56-15,-8 1 64 0,5-2-64 31,0 2 56-31,1-1 8 47,-1-3-64-47,-1 4 48 0,1 0-48 16,-2 0-8-16,-1-1 48 15,2-1-32-15,-1 2-8 0,2-5 160 16,-3 1-72-16,2-3 64 16,-2 3-24-1,1-3 0 1,1 2-40-16,-2-1-16 0,-2 2-64 15,3-1-16-15,-3 4 56 32,3-2-48-32,-3 2 0 0,3 2 0 0,-2-2-8 15,2-2 0-15,0 2 0 16,2-2 0-16,1-2 8 15,2 1 40-15,-3-4-48 0,3 3 8 16,-3 0 0 0,-1 0 56-16,-1 1-56 15,-1-2 0 1,-1 3 40-16,2-1-48 31,-1-1 0-31,1-1 0 16,2-1 8-16,-2 1 0 15,0-1 0-15,-3 0 0 0,1-3 0 16,4 1 0-1,-7 2 56-15,5-4 16 16,0 3-24 0,2-1 16-16,0-2 0 0,4 0-64 15,-4 2 40-15,3-2-40 0,-4 1-8 16,4 1 8-16,-1 0-8 15,-3 1 8-15,1 1 0 0,1 0 0 16,-1-2-8-16,0-1 8 16,4-1 8-16,2 0-8 15,-3-2 8-15,4 2-16 0,-1-2 48 16,3 0-40-16,-4 0 8 15,4 0 57-15,-1 0-17 0,3 0-48 0,-7 0-8 16,2 0 48 0,-1 0-48-1,0 0 0-15,-1-4 0 31,-4 1 8-31,3-1-8 0,0 0 0 16,1 0 8-16,2 2-8 16,2 0-8-16,-2-3 8 0,4 3-8 15,-4-2 8-15,2 2 0 0,-1-3 0 16,3-1-16-16,-4-2-56 15,0-1 24-15,3 0 39 16,-1-1 1 0,3-3-40-16,0 3 40 15,0-1 0-15,0 0 0 16,0-1 0-1,0 2-64-15,0-2 64 16,3 0 8-16,4 0-8 16,-1-2 8-16,1-2-8 0,-1-2 16 15,2-2-16-15,4-1 8 16,-1 0 0-16,5-1 0 0,0-2 0 15,2 2 0-15,1 0 0 16,1 1-8-16,-2 2 0 0,3 1-40 16,-5 1 48-16,-2 0 0 31,2 0 0-31,-3-2 8 15,3-4-8-15,-1-1 0 0,1-2 8 16,2-2-8-16,0-2 8 16,-1 1-8-16,3 2 0 0,-4 3-8 0,2 4 8 15,-4 2-8-15,-1 4 8 16,-2 0 0-16,1 3 0 15,-1 2 0-15,-3-1-8 0,3-3 8 16,1 0 0 0,-1-4 8-16,2 2-16 15,-2-2 16 1,2 2-8-16,0 0 0 15,-2 1 8-15,1 0-8 32,-6 4 0-32,7-2 8 0,-2 2-8 0,1 2-8 0,-1-2 0 15,5 0 0-15,0 2 0 16,-1-2 0-16,3 0 0 0,-1-2 0 15,4 0 8-15,-4-1 0 47,-3 0-8-47,5 0 8 0,-4 0 0 16,1 1 0-16,-1-1 8 15,-2 4-8-15,1 1 0 0,-1-1-8 16,-2 1 0-16,1 1 8 16,1 1-56-16,-1-5 40 15,3 3-64-15,-2-1 80 0,5-2-48 31,-2 3 40-31,-2 0-88 32,6 1 96-32,-6 0-64 0,2 1 64 0,-1 2-72 15,1 2 64-15,-3 0 8 16,2 2-16-16,-6 0-40 31,1 0 40-31,-2 0-40 0,3 0 48 0,1 0-64 0,-1 6 56 16,2 5-32-16,3-1-16 0,3 3-8 15,-2 4 8-15,4 0-80 16,-2 2 24-16,-1-1-56 0,1-2 32 15,-3-2 136-15,0 0-88 0,-3-5 88 16,0 0 0 0,-3-1 0-16,-2-2-8 0,-2-2 8 0,-2-1 0 31,-3 1 0-31,3 3 8 15,-1-3 0-15,-3 4-8 0,3 0 16 16,-3 2-8-16,2 2 0 16,-2 3 0-16,0-2 0 15,0 6 64-15,0-2-56 0,-5 3 48 16,-5 0-40-16,0 0 32 15,-1-1-48-15,0-2 48 0,-4 4-40 32,-1-4 48-32,0 3-48 15,1-1 0-15,-1 0 64 0,-2 0-64 47,2-1-8-47,-1-2 8 16,2-2 8-16,2 0-8 0,2-4 0 15,3-5 0-15,1 0 0 0,2-3 8 16,5-2-16-16,0 0 72 15,0 0-72-15,0 0 0 0,-6-10-168 16,1-10-1208-16,-9 0-5914 16</inkml:trace>
  <inkml:trace contextRef="#ctx0" brushRef="#br0" timeOffset="247489">3404 8292 1136 0,'0'0'864'0,"0"0"-648"0,0 0-216 15,-10-2-48-15,7 0 48 0,3-2-72 16,0-2-384-16,-5-2 24 0,5-1-280 16</inkml:trace>
  <inkml:trace contextRef="#ctx0" brushRef="#br0" timeOffset="249197">3413 6930 2576 0,'0'0'2121'0,"0"0"-617"16,0 0-16-16,0 0-176 31,0 0-343-31,0 0-425 16,0 0-312-16,0 0-56 0,0 6-104 0,0-2-16 15,0 3 24-15,0 0 128 16,5 1 152-16,3 4-40 0,2-1-48 15,-2 0 8-15,3 2-8 16,-3 0-72 0,1 1 8-16,-1 3 96 31,1-1 128-31,3 1-143 0,1 4-97 0,1-2-64 0,1 4 32 15,2-3-40-15,1-2-16 0,-5 0 0 16,5-3-8-16,-4 2-24 31,1-3 8-31,1 2-8 16,3-2 8-16,-2 2 16 15,2-2-48-15,4 2 32 0,-2-2-24 0,3 2-48 16,-5 0 48-16,-3-1 8 16,2-2-64-16,-2 0 8 31,-1-2 72-31,1 1-80 0,-2 1-48 15,-1-4 48-15,0 2 8 16,-1-1 0 0,-1-2 0-16,-3 1 40 0,3 2-32 0,1-1 32 15,-4-1-40-15,3 4 40 31,-1-3 16-31,1 2 0 0,-5-2-16 16,2-2-40-16,1 0-8 16,-3-2 16-16,2 0-8 15,-3 2 0-15,1-2 0 0,2 3 0 0,-3-4 48 16,2-1-56-1,-2 0 0 1,-2 0 0-16,0-2 0 0,-3-2 0 16,0 2 8-16,0-2 88 15,0 0 152-15,0 0 152 0,0 0-128 0,-21-4-272 16,-6-6-1056-16,-7 0-6354 15</inkml:trace>
  <inkml:trace contextRef="#ctx0" brushRef="#br0" timeOffset="251860">3602 7085 1096 0,'0'0'1736'15,"0"0"-424"-15,0 0-143 0,0 0-281 0,0 0-160 16,0 0 104-16,-59-38-368 16,52 30-96-16,-4-1 24 0,3 1-80 15,0 3 129-15,1-5 15 31,2 1-40-15,2-1-48-16,-2 1-72 16,4-2 0-16,-1 1-72 15,-1-1 32-15,0-2 8 0,1 3 8 16,2-2-40-16,0 2-72 15,0 0-8-15,0 3 16 16,0 0 16-16,0 1-48 0,0 0-40 16,0 0-40-16,0-3-48 15,0 4 0-15,0 1 0 0,2 0 8 16,1 0-8-16,2-2 0 15,-2 2-8-15,3-1 0 32,4 4 0-32,1-3-8 0,1 2 8 0,1 2 0 15,0 0 0 1,1 0 8-16,-1 0-8 0,-2 0 8 15,4 0 0-15,-4 0 48 0,0 0 16 16,1 4 1 0,-3 1-17-1,3 4 40-15,1 1 0 0,-2 1 56 16,2 0-40-16,-2 1-48 15,-3-1 48-15,4-2-40 0,-3-1-16 16,-1 2-48-16,2-2 0 0,-2 0 8 31,2 0-8-31,-4 0 0 16,4 1 56-16,-2-2-56 0,-2 3 0 15,1 1 40-15,-1-2 16 16,4 3 40 0,-2-1-96-16,-3-2 0 0,5 1 48 0,-2-1-48 31,3-1-8-31,-3 1 8 0,0-1-8 15,3 1 0-15,2 1 16 16,0-1-8-16,3 2-8 16,-3-1 0-16,4 1 0 15,-5 0 0-15,1-1 8 0,-1-3 0 31,-3 4-8-31,3-1 0 0,-4 0 0 16,3-2 8-16,0 2-8 16,2 0 0-16,2 2 48 15,-2-2-48 16,3-2 0-31,-3 3-8 0,3-4 8 0,-3-1-40 0,0 2 40 16,0-4 16-16,-2 3-8 0,0-4-8 16,-1 1 0-16,-2 0 8 15,3 2 0-15,-4-2 0 16,3 2-8-16,-4 1 0 0,2-2 8 15,0-1-8 1,-5 0 0-16,5 0 0 16,-6-2 0-16,3 0 8 0,-3 0-8 15,1-2 0-15,-3 3 0 16,1-1 0-16,3 0 0 0,2 2 0 15,-3-1 8-15,2 1-8 32,2 0 0-32,-1 2 0 0,1 1 8 15,-3-1-8-15,1-2 0 16,2-1 0-16,-6 1 0 15,4 0 8-15,0-2-8 0,-3 2 0 16,2 3 0-16,1-3 8 31,-1 2 0-15,0-1 0-16,0 1 0 0,-1 1 48 0,0-3-48 15,-1 2 56-15,4-2-56 16,-6 1 8-16,5 1-16 0,1 1 8 16,-4-1 48-16,3 0-48 15,0 1-8 1,0-1 16-16,1 3-16 15,-4-1 16-15,4 0-16 0,-3-3 8 16,5 4 0-16,-4-3 0 16,-1-2 0-16,2 2-8 0,-2-3 8 15,2 4 0 1,-4-3 80-16,3 2-16 15,2 2 24-15,-3 0-88 32,5 0 0-32,-3 0 0 0,2-2-8 0,-2 2 16 0,1-2-16 15,-3-2 8-15,-1 0 0 0,1 0 8 31,-1 2-8-31,-1-2 64 0,3 2 88 16,-3 2-16-16,2 0-88 16,-1 0-40-1,1 1-8-15,0-4 48 0,-1 1-40 0,1 0-8 16,-1 0 8-16,0-2-8 31,-2 3 8-31,3-3-16 0,-2-1 0 16,3 3 40-16,-4-2-40 15,0 0 0-15,0 3 16 16,0-3 32-16,0-2-40 0,0 2 72 15,0-1 56-15,0 1 0 16,0 2-16 0,0-2-112-16,-4 3 40 15,0-3 0 1,0 1 16-16,-1-1-56 15,1 0 48 1,0-2 40-16,0 2-48 0,-1-2 80 0,0 1 48 16,3-1-24-16,-4-2-104 0,1 2 24 15,2 0-24-15,-5 0-40 0,1 0 0 16,-1 2 8-16,-2-3 0 15,1 3-8-15,-3-2 0 16,1 0-8-16,-2 0 64 16,2-2-64-1,0 0 0-15,4 0 48 16,-4 0 104-16,8 0 65 0,-2 0-41 15,0 0-88-15,3 0-80 16,-3-2 56-16,-1-2-56 0,1 0 0 16,-1 1 0-16,-4-1 8 31,4 2-8-31,-3-2 48 0,3 2-56 15,-2-1 8-15,3-1 0 16,-3 2 8-16,0-2-8 16,-2 2-8-16,2-2 8 0,0 3 8 15,-3-3-16-15,-2 2 0 31,2-2-8-31,-1 2 8 0,3 2 8 16,-3-3-8-16,3 1 16 16,2-2-8-16,-3 2-8 0,9 0 0 15,-7 0 8-15,3-2-8 0,-2 3 8 16,1-3 40-1,-2 0-40 1,0-1 0-16,1 1 0 16,-2 2-8-16,1 0 48 0,1-2-48 15,-1 2 0 1,-2-2 0-16,1 2 8 15,-1-3 0-15,2 0 0 0,-2-1-8 16,4 0 0-16,-2 0 16 31,1-1-8-31,2 0 0 0,-1 1 0 0,1 2-8 0,-1 0 0 16,1 0 8-16,0 0-8 0,2 2 8 15,-1-1 0-15,-2-2-8 32,1-1 0-32,-1-2 0 15,-1 2-8 1,1-1 0-16,1 0-40 0,2 1-32 0,-1 2 32 15,4 2 40-15,-1 0-56 0,1 0-16 16,0 2 32-16,0 0-8 31,0-2 48-31,0 2-40 16,0 0 40-16,0 0 8 0,0-2-8 15,0 0 8-15,0 0-8 32,0-1 8-32,0 2 0 0,0-1 0 0,0 2-40 15,-3 0 40-15,3 0 8 16,0 0-8-16,0 0 0 15,0 0-200-15,-7 2-569 0,1 12-1735 16,-7 4-7442 0</inkml:trace>
  <inkml:trace contextRef="#ctx0" brushRef="#br0" timeOffset="255025">3497 6928 3344 0,'0'2'1361'0,"0"0"-713"15,0 0 48-15,0 2-8 0,0-2-16 32,0 0-56-32,0-2-280 15,-3 2-176-15,-2-2-56 16,2 0 8-16,0 3 8 0,-4-3-112 31,3 2 0-31,-3 2 0 0,2-3 8 16,0 3-8-16,5-4 0 15,0 2 16-15,0-2-16 16,0 0-8-16,0 0 0 0,0 0-80 15,0 0 24-15,0 0 48 16,0-6-56-16,4 3 64 0,0-1 0 31,-2 1-8-31,-2 1 16 0,2 2 0 0,-2 0-8 16,0 0 88-16,0 0 320 0,0 0-15 15,0 7-185-15,-7-3 64 16,2-1 0-16,5-1 48 0,-4-2-104 16,2 0-56-16,2 0-40 0,0 0-16 15,-2 0-104 1,2 0-48-16,0 0-120 0,0 0-16 0,0-4 128 15,0 1 48-15,0 3-64 16,0-2 72-16,0 2 8 16,0 0 56-16,0 0 168 15,0 0 96-15,-3 0-80 31,3 0-136-31,-3 0-32 16,0 0-64-16,3 0-16 0,0 0 0 16,0-5-232-16,0 1-144 15,0 0 184-15,0-2-56 16,0 2 88-16,0 2 32 0,0 0 120 15,0 2 0-15,0 0 8 0,0 0 0 16,0 0 200-16,0 0 112 16,0 0-72-16,0 0-56 15,0 0-112-15,0 0 0 0,0 0-72 16,0 0-8-16,0 0-144 15,0-5-104-15,0-4 208 0,0 1-160 32,3 2-48-32,0 2 40 15,-3 2-8-15,0 0 216 16,0 2-80-16,0 0 88 0,0 0 288 15,0 0-16-15,0 0-144 16,0 0-16-16,0 4 16 0,0-4-24 16,0 0-48-16,0 0-56 0,0 0-8 15,0 0-136-15,0 0-56 16,0 0 144-1,3-2-40-15,1-4 88 0,0 4-40 16,-4 0-8 0,0 2 56-16,0 0 0 0,0 0 16 15,0 0 120-15,0 0 192 16,0 0-128-16,0 0-112 0,0 0-80 15,0 0 72-15,0 0-72 0,0 0-8 16,0 0 0-16,0 0-96 16,0 0 16-1,0 0 80-15,0-4 0 16,0 2 0-16,0 2 0 15,0 0 0 1,0 0 0-16,0 0 0 16,0 0 56-1,0 0 96 1,0 0 32-16,0 0-88 0,0 0-88 15,0 0 8-15,0 0-8 16,0 0 0-16,0 0-8 16,0 0 0-16,0 0 0 0,0 0-96 15,0 0-16 1,0 0 40-16,0 0 72 0,0 0 0 0,0 0 16 15,0 0 56-15,-8 4-8 32,2-2-56-32,1 0 0 15,2 0 48 1,-4 1 16-16,6-3 88 15,1 0 48-15,0 0-16 16,0 0 16 0,0 0-72-16,0 0-64 0,0 0-72 15,0 0-16-15,0 0-128 16,0 0-424-16,5-3-304 0,1-3-2305 15</inkml:trace>
  <inkml:trace contextRef="#ctx0" brushRef="#br0" timeOffset="257394">3371 6862 1976 0,'0'0'1024'16,"0"0"-480"-16,0 0 56 15,0 0 57-15,0 0-305 0,0 0 104 0,0 0-80 16,0 0 48 0,0 0-80-16,-11-12-56 15,11 12 16 1,0 0-48-16,0 0 264 0,0 0 192 15,0 0 33-15,0 0-185 16,0 0-272-16,0 0-96 0,0 0-40 16,0 0-80-16,0 0-64 15,0 0-8 1,0 0-64-16,0 0 64 15,0 0 8-15,7 0 0 0,-1 0-8 16,0 0 0-16,-1 0 8 16,2 1 0-16,-7 2 0 0,3-3 8 31,-3 0-16-31,0 0 72 15,0 0 208-15,0 0 448 0,0 0-216 16,-10 0-360-16,-1-3-80 16,0-4-48-16,3 1-16 0,3-2-8 15,-3 2 16-15,4 3-16 16,3 1 8-16,1 2-8 31,0 0-16-31,0 0-64 0,0 0-56 16,0 0 16-16,0 0 112 15,5 0 0-15,3 2 0 0,-7 3 8 16,4-3 8-16,0 0-8 15,-5-2 0-15,0 2 8 32,0-2 72-32,0 0 32 0,0 0 88 0,0 0 56 15,0 0 24-15,0 0-128 16,0 0-80-16,0 0-64 0,0 0-8 15,0 0 0-15,0 0 0 16,0 0-112 0,0 0-16-1,0 4 120 1,11 4 8-16,1 2 0 0,-1-2 0 0,-3-2-8 0,3 0 16 15,-9-2-8-15,1-4 8 0,0 2 0 16,-3-2 0-16,0 0 144 31,0 0 80-31,-6 0-128 16,-7-2-56-1,2-6-48-15,-2 0 8 0,3 2-8 0,2 0-8 16,3 2 8-16,4 2 0 0,1 2-48 16,0 0-72-16,0 0-8 31,0 0 80-31,8 0 48 0,1 4 8 15,-1-1-8-15,-1 2-8 16,-2-1 8-16,-2-2 0 16,-1-2 8-16,-2 0 40 0,0 0 0 15,0 0 80-15,0 0 24 31,-10 0-152-31,0-8 8 0,1 0-8 16,2 0 0-16,1 4-8 16,2 0-40-1,4 4 32-15,0 0-120 0,0 0 32 0,10 0 56 0,1 0 48 16,2 8 0-1,-1-2-8 1,-6-2 8-16,1-1 0 0,-3 0 0 16,-4-1 0-1,0-2 0 1,0 0 96-16,0 0 184 0,0 0-71 15,-6-5-201-15,1-2-8 0,-3-1-153 16,0 4-1871-16,5 2-8722 16</inkml:trace>
  <inkml:trace contextRef="#ctx0" brushRef="#br0" timeOffset="261473">3528 7024 3016 0,'0'0'1905'0,"0"0"-993"16,0 0 216-16,0 0 472 15,0 0-23-15,0 0-617 0,-5 0-392 32,-4-2-128-32,0 0-216 15,1 1-72-15,0-1 40 16,2-2-184-1,1 0 8-15,3-1 32 0,-2-1 8 0,0 2-56 16,3 0 8-16,-1 0 8 0,0 1-16 31,-1-1 64-31,2-3-64 16,-3 1 0-16,4 0 0 0,-4 2 8 15,4-1-8-15,0 1-48 16,0-1 32-16,0 1 16 16,0 0-8-16,0 2 8 0,0 0 8 15,0 0 64 1,-2-2-64-16,2 2 16 15,0-1-16-15,0-1-8 0,0 1-8 16,0-1-48-16,0 0 56 16,0 0-16-16,0 0 8 15,0 0-48-15,6 2-16 16,2 0 24-16,-3-1 48 15,3 0 0-15,-4 1 24 16,4 0-24-16,-5 2-8 16,3 0 8-16,-1 0 0 0,2 0-8 31,2 0-8-31,-2 0 0 15,-1 0 16-15,1 0 16 0,-2 0-16 16,-4 0 0-16,-1 0 0 31,3 0 0-31,-3 0 80 0,0 0-8 16,0 0 56-16,0 0 8 15,0 0-88-15,0 0-40 0,0 0 0 16,0 0-8-16,0 0 0 16,0 0-304-16,0 2-1288 15,0 3-4297-15</inkml:trace>
  <inkml:trace contextRef="#ctx0" brushRef="#br0" timeOffset="267837">3161 9596 600 0,'0'0'1768'0,"0"0"-720"0,0 0 128 16,0 0-119-16,0 0-121 0,0 0 160 15,0 0-136-15,0 0-103 16,0 0-33-16,0 0-24 0,0 0-24 31,0 0-168-31,0 0-168 16,0 0-112-16,0 0-96 0,0 2-80 15,0 1-72-15,-4 7-56 16,0 2 32-16,-4 2 48 0,0 2-40 15,-5 4 17-15,-3-1 71 32,-2 0 128-32,-1 2-24 15,-2-3-64 1,2-4-32-16,-2-1-40 15,3 0-64-15,0-2 16 16,-6 2-72-16,0-1 64 0,-4-1-64 16,-2 4 8-16,-4-1 0 15,-2 0 72 1,1 0-80-16,-3 0 0 0,3 0 32 0,-1-1-24 15,-1 0-8-15,5-1 0 16,0 0 8-16,1 0 0 0,0 1 0 16,2-2 0-16,5 1-8 15,0-1 0 1,3 0-48-16,1-1 0 15,3-1-32-15,0-2-8 16,-5 1 0 0,6 0 24-16,-4-1 64 15,3-3-8-15,0 2-96 0,0-3 32 16,4 1 0-16,-5 2-56 0,2-1-32 15,1-1 96-15,1-2 16 0,-1 2-32 16,-1 0 24-16,2-2-16 16,-3 1-8-16,1-3 8 15,2 0 24-15,-2 0-41 0,3 0-55 31,-2 0 88-31,4 0-40 0,-4 0 40 16,2 0 8-16,-1-2 48 16,-1-1 0-1,-1 1 0-15,0 0-16 0,-2 0 16 0,4 0-8 16,-4-2 8-16,3-1-8 31,-4 1 8-31,4 0 0 0,1-2 0 16,1 3-8-16,-2-3 0 15,1 0 0-15,-1-1 0 16,6 1 8-16,-6 0 0 0,4 1 0 15,-2-4 0-15,2-1-56 32,-1-3-16-32,1-2 24 0,0 0 8 15,1-6 32-15,-1 1 16 0,1 0 32 16,-1-2-24-16,-1 0 112 15,1 2-128-15,3 0 256 0,-3-1-56 16,-1 2-119 0,4-1-17-1,-1-1-64-15,1 0 0 0,0-1 0 16,1-3 0-16,5-1 0 0,-4-2 8 15,1 3-8-15,0-2-8 16,4 1 8 0,1 2 0-16,0-2 8 15,0 1-8-15,0 2-8 16,0-1 8-16,0-2-8 0,6 1 8 15,5 2-8-15,1 1 8 16,1-1-8-16,4 1-48 0,-4 5 56 16,2-2 0-1,-1 2 0 1,3-2-17-16,0 4 1 0,0-2 16 15,0 1-8-15,1 2 8 16,0 0-8-16,1 2 8 16,4 0-16-16,-4 0 8 0,4 0 8 15,1 2-16-15,2-4 16 31,0 0 0-31,1-2 0 0,-1 0 0 16,1-2 0-16,-1-3 0 16,-3 6 0-16,1-2 0 0,-8 5 0 15,0 3 0-15,-1-2 0 0,1 3 0 16,0 2 0-1,-3 1 0 1,3-4 0-16,-3 1-8 0,2 2 8 16,-1-1 0-16,1 1 8 15,-4-1-8-15,4 1 0 16,-2 2-8-16,1 2 0 0,-3 2 0 0,4 0-48 31,-2 0 56-31,1 0-8 31,1 0 8-31,1 0 0 0,3 0-8 16,-1 0 0-16,6 0 8 15,1 0-8-15,4 0 8 0,3 0 8 32,0 0 0-32,2 0-8 15,-3 0-8 1,-2 0 0-16,-5 2 8 0,-3 6-8 0,-3 3 8 15,-5-2-8-15,-2 3-40 47,1 1 48-47,-1 0-8 0,0 2 0 16,4-2 8-16,4 4-24 15,0 0 16-15,1 4-40 16,2 3 40-16,-1-1 0 0,-3 2 8 16,-3 1-8-16,-4 0-96 0,-1-2 48 15,-4 0 48-15,-1-4 0 0,-3-1 8 16,-1-4-24-16,2-2 24 15,1-2-8-15,-1 1 0 32,2-1 8-32,-2 2-8 0,2 0 0 0,0 0 8 15,-4-1 0 1,4 1-8-16,-2 0 0 15,-1 0 8-15,-2 1 0 16,0 2 0-16,2 0 0 16,-2 2 0-1,4 0 0-15,-4 0 0 0,5-1 0 0,-1 4 0 16,-1-3 0-16,2 0 0 15,-5 2 0-15,0-1-152 0,0-2-40 16,0 2 24-16,0-2 104 16,0 1 8-16,0 0 56 0,0 2 0 15,-5 1-8-15,0-2 0 16,0 2-32-16,3-1 40 0,-2-3 8 31,4 0-8-31,-2-3 0 16,0-4 0-16,-2-2 0 15,-1 0 0-15,-2-1 8 0,1 4-8 16,-2-5 8-16,1 2-8 15,4 0 8 1,-2-2-8-16,0 0-8 0,4 0 8 0,-1-2 0 16,-1 0-16-16,1 0 8 15,-1 1 0 1,1-4-8-16,1 3 8 0,-4 0 8 15,2 0-8-15,-4 0 8 16,2 0 0-16,-6 2 0 0,5 2 0 16,-2 0 0-16,-4 0 0 15,1 3 0-15,0-4 0 16,-2-1 0-16,1-2 16 15,-4 2-8-15,-1-1-8 16,-1-1 16-16,-3 0 64 16,-5 1 0-16,-2 1-64 0,-5 2-16 31,-1 3 8-31,-2-2-8 0,1 3 0 0,1-1-8 15,3-4-48-15,-1 3 0 0,3-1 8 32,3-1 32-32,-3-1 8 0,0-1 8 15,0-2-8-15,1 1 0 16,1-1 8-1,-2 0-8-15,3 0 8 0,0 0-8 16,2 1 8 31,-1 4 0-47,3-1-72 15,-1 2-64-15,4-1-136 0,-2 2 32 16,3-1 16-16,0-4 112 16,-1-3 48-16,1 0 0 0,-3-3 16 15,-1 0-8-15,2 0 48 0,-2-5 8 16,-1-4 0-16,4 1 56 15,-1 0-48-15,4-1 0 0,-3 0 0 16,3-1 0-16,3-1-8 16,0 0 0-1,-2-1 8-15,4-2 96 0,0 0-48 0,-1-1 72 16,1 0 24-1,1 0-24-15,-1 0-80 16,0-2 16-16,1 2 8 0,-1-4 56 16,-1-1 24-16,4-2 24 15,-1-4 104 1,1-4-72-16,1-4 0 0,1-7-32 0,1 0 48 15,0-5-64-15,3 1-31 0,-3 2-33 16,5 4 8-16,-4 7-24 16,2 5 8-16,2 6-32 15,0 3-56-15,0 0 8 0,0 2 8 16,0 0 32-16,0 2-48 15,0 0 0 1,0-1 0-16,0 4 0 0,6-4 0 0,-1 0-8 31,7-4 8-31,1 2-8 16,-1-4 8-16,5 4 0 0,-6 0 0 15,3 6-8-15,-2-4 8 16,-1 5 0 0,-1-2 8-16,-1 0-8 0,3 3 0 0,-4-6-8 31,3 3 16-16,0 0 0-15,1-2-8 16,2 2 0-16,2-2-8 0,4 2 0 16,-1 0 0-16,4 0 0 15,1 2 8-15,-1 1 0 0,-1 4 0 16,-4 1-8-16,-2 0 0 0,-1 0 8 31,-1 2 0-31,-1-2-8 16,0 2 8-16,0-3-8 0,3 3 8 15,2-1 0-15,6 1 8 16,-1-2-8-1,-2 2-8-15,0 2 8 0,0 0 0 0,-4 0 0 16,1 0 0-16,0 0 0 0,0 0 8 16,1 0-8-16,-3-2-8 15,4 0 8-15,2 2 8 16,6 0-8-16,-2 0-8 15,1 0 8 1,-1 0 8-16,3-2-8 16,-3 2 0-16,-2 0-8 0,-1-2 8 15,-4 2 0-15,-1 0 16 16,3-2-16-16,-5 2 0 31,2-2 8-31,3 2-8 0,-2 0 0 16,4-2 0-16,-1 2-16 0,4 0 16 15,-3 0 0-15,-1 0 0 31,-2 0 0-31,-4 0 0 0,-3 0 0 16,-4 0 0 0,-1 0-8-1,1 0 8-15,-3 0 0 0,2 0 0 16,-1 0 0-16,2 0 8 0,-1 0-8 15,7 0 0-15,-1 0-8 0,1 0 8 16,1 2 0-16,0 0 8 16,-1 2-8-16,-2 0-8 15,0 0 8 1,-2 0 0-1,-1-1-16-15,-2-1 8 0,-2 2 8 0,-1 1 0 32,1-3 0-32,-6 2 8 15,5 0-8-15,-3 0 16 16,3 0-16-16,-4 0 16 0,3-1-16 15,-4 0 0-15,0 1 8 16,0 0-8-16,0 0 0 0,0 0 40 16,0 0-40-16,0 2 0 15,0-4-8-15,0 2 8 16,0 0 0-16,0-2 0 0,0 0 0 15,0-2 0-15,0 0 0 16,0 2 0-16,0-2 72 0,0 0-72 16,0 0 0-16,0 0 56 0,0 0-48 15,0 0 8-15,0 0-8 16,0 2 0-16,0 10-8 15,0 0-785 1,-10 2-3912-16</inkml:trace>
  <inkml:trace contextRef="#ctx0" brushRef="#br0" timeOffset="283124">2364 9792 3608 0,'0'0'4417'16,"0"2"-3305"-16,0-2-335 0,0 0 175 16,0 0 360-16,0 0-312 15,0 0-320-15,0 0-311 16,0 0 31-1,0 0 208-15,0 2 24 16,0-2-104-16,0 0-96 16,0 2-48-16,0 1-152 0,0-1-112 31,0 0-40-31,0 0 72 15,-2 1-56-15,-1-3-80 0,3 2 112 16,-2 0 40-16,-3 2-40 16,4 2-8-16,-6 2-16 15,2 6-32-15,-3 4-64 0,0 4 0 16,5 2 0-16,0 4-8 15,1 2 8-15,2-3 0 0,0-6 0 32,0-4-8-32,0-6 16 15,0-5-8-15,0-2 0 16,0-1 41-16,0-1 71 0,0-2 48 0,0 0 88 15,0 0-40-15,0 0 8 16,0 0-104-16,0 0-8 16,0 0-8-1,0 0-104-15,0 0-64 16,0-9-176-16,0-5-136 15,-3-2-40-15,1-2-97 0,2-4-79 0,0-2-456 16,0-12-664 0,0 6-937-16,0 2-2616 15</inkml:trace>
  <inkml:trace contextRef="#ctx0" brushRef="#br0" timeOffset="283973">2320 9732 384 0,'0'0'1600'0,"0"0"-536"15,0 0 272-15,0 0-167 16,0 0 447-16,3-6 224 0,-3 6-343 15,0 0-57 1,0 0-112-16,0 0-255 0,0 0-137 16,0 0-152-16,0 0-160 0,0 6-192 31,0 5-208-31,-8 8-160 0,2 5-56 15,-2 2 8-15,-2-1-8 0,4 0 0 16,1-3 0 0,0-6 0-16,0-6 0 0,2-2 0 15,0-4 0-15,3-4 48 0,0 0-48 16,0 0 56-1,0 0-56-15,0 0 40 16,0 0-40-16,0 0-8 0,0 0-72 16,0 0-24-1,0 0-104-15,0 0-24 0,0 0-224 16,0-6-192-16,0-6 128 0,0-8 32 15,0-2-64-15,4-1 120 16,3 0 95 0,-1-1 105-16,-1 3 88 15,2 4 64-15,-6 0 16 16,6 6-16-1,-6 0 64-15,1 5-112 0,0 0 120 0,1 3-48 16,-2 1 40-16,-1 0-8 0,2 2-32 31,-2-2 40-31,3 2 8 16,-3 0 0-16,2 0 0 15,-2 0-8-15,3 0 8 0,-3 0 0 16,2 0 0-16,3 0 0 16,-1 0 8-16,0 0 0 0,2 0 8 31,4 4 48-31,-5 1 40 0,-2-1-32 15,5 2-16 1,-2 3 72-16,2-1 88 0,4 1-8 0,-6 2-48 16,4-1-7-1,-2-1 15-15,-2-1-32 0,-1-1 8 16,-1-3 32-1,-4-2 128-15,0 0 8 0,0-2 16 16,0 2 40-16,0-2-56 16,0 0 8-16,0 0-120 0,0 0-80 15,0 0-72-15,0 0-48 16,0 0-64 15,3 0-792-31,0 0-1849 16,-3 0-5784-16</inkml:trace>
  <inkml:trace contextRef="#ctx0" brushRef="#br0" timeOffset="295740">2669 9677 3440 0,'0'0'1152'0,"0"0"-727"15,0 0 303-15,0 0 360 16,0 0 0-16,0 0-304 0,0 0 105 15,0 0 103 1,0 0 144-16,0 0-152 0,0 0-192 16,0 0-183-16,0 0-113 0,0 0-168 31,0 0-120-31,0 4-104 0,-2 0-56 15,-1-1-32-15,3-1-8 16,-3 0 104-16,-2 2 40 16,-1 1-72-1,-3 3 0-15,-5 3 136 0,1-1-32 0,-2-1 24 31,1 2-56-31,-2-1 24 0,3-3 0 16,-3 1-8-16,3-1-24 31,-5-3-72-31,2 0 40 16,1 0 80-16,-1-2-48 0,3-2 16 0,2 0 8 15,0 2 0-15,1-2-32 16,5 0 8-16,-3 2-48 0,2-2-72 16,1 0 24-16,-2 1-48 15,2-1 64-15,-1 0-56 16,0 0 81-16,-4 0 39 0,2 0-8 15,-4 0-104 1,1-1 40-16,0-3-8 16,3 0-40-16,0 0 0 0,0 2 8 15,4 0-8-15,-4 2-8 31,5-2 8-31,-5 0 0 16,0-1-8 0,1 1 0-16,-1 0 8 0,-3 0-8 0,0 0 16 0,-2-1-16 15,2 1 0-15,1-2 0 16,-5 2 8-16,4 2-8 15,3-2 8-15,-3 0 0 0,1 2-8 16,0-2 8-16,1 2-8 47,-3-2 0-47,4 0 0 0,-3-3 8 15,1 3-8-15,2-2 0 16,2 2-8-16,-4-1 8 16,4 1 8-16,1 0-8 0,-3 0 0 15,0 2 8-15,1-2-8 16,4 0 0-1,-5 0 0-15,1 0 0 16,-1-3 0-16,-1 1 0 0,2-2 0 16,-4 1 0-16,-1-1 0 15,1-3-16-15,3 1 8 0,0 2-48 16,-2-1 48-1,1-2-40 1,2 3 40-16,1 0 8 0,1 0 0 16,0 3-8-16,-1-3 8 0,2-1-48 15,3-1 40-15,-4 2-88 16,2-1 48-16,1-2-48 0,2-1 48 15,0 2 0-15,0 1-1 32,0-2-47-32,0 3 16 0,0-2 72 15,2 2-56-15,3-2 64 16,1 0-8-16,4 0 8 0,-2-3 0 15,1 4 0-15,0-3 0 16,2 0 0-16,2 0-8 16,1 2 8-16,-4 0-8 0,6 2-8 31,-5-1 8-31,2 2-48 0,-1 1 56 0,1 0 0 0,-1 0 0 15,1 0 0-15,0-1 0 32,3 1 0-32,-1 0 0 31,4 1 0-31,-2 1 0 15,-1 2 0-15,1 0 0 0,0 0 0 0,-3 0 0 16,2 0-8-16,-1 0 8 0,-2 0 0 16,-4 0 0-16,3 0 0 15,-3 0 0-15,3 0 8 16,-3 0 0-16,3 0-8 0,-1 0 0 15,0 0 0-15,5 0 0 16,-4 0 0-16,-4 0 0 0,3 2-8 16,0-1 8-1,1 1 0-15,-1-2 8 16,0 2-8-16,1 0-8 15,-1 0 8-15,0 0 16 0,-3 3-16 32,4-3 0-32,-3 0 0 0,1 2 0 15,-2-2 0-15,0 0 8 16,-1 0 0-16,2 0-8 15,-2-2 0-15,-1 2 0 0,-1-1 8 16,2-1-8-16,-1 2 0 16,0 0 0-16,6 0 0 0,-7 3 0 46,3-3 0-46,1 0 8 16,-1 2-8-16,-3-2 0 16,2 2 0-16,-1 0 0 0,2-2 0 15,0 0 8-15,-3-1-8 16,2 1-8-16,-2 1 8 0,1-1 0 15,-1 0 8-15,-2 0-8 16,2 0 0 0,1 0 0-16,-2 0 0 15,0 2 8-15,0-2-8 0,4 2 0 16,-5-2 0 15,5 1 0-15,-5 2 0-16,2-3 0 0,-3 2 0 0,1-2 8 15,-1 0-8-15,-1 0 8 16,2 0-8-16,-1 0 8 15,0 2-8-15,1-2 0 0,-1 0 0 16,1 2 8-16,-2-2 40 16,1 2-40-1,1-2 0-15,-1 2 0 16,1 2 40-16,-3-2-40 15,2 2 16-15,-1-1 56 0,-1-2-72 16,0 1 0-16,5-2 8 31,-5 0 41-31,0 0-49 0,0 2-8 16,0-2 8-16,0 2-8 15,0 0 8-15,0 1 56 16,0-1-8-16,0-3-8 0,0 3-40 16,0 0 8-16,0-2 80 15,0 0-16-15,0 2-64 0,0-2-8 16,0 0 0-16,0 0 0 0,0 3 8 15,0-3-8 1,0 1 16-16,-6 1-16 0,4 0 0 0,-1 0 0 16,1 0 8-1,-1 0-16 1,1 3 8-16,-2-3 0 0,-1-1 40 15,1 3-48-15,-2-2 0 0,1 0 8 16,-1 0 8 0,1 1 64-16,-2-1-32 0,1 2-40 0,1-5 40 15,0 3-48-15,4-2 0 16,-3 0 0-16,4-2-8 15,0 0 8-15,0 2 0 0,0-2 0 16,0 0 0-16,0 0 0 16,0 0 0-16,0 0 0 0,0 0 0 15,0 0 8-15,0 0 0 16,0 0-8-16,0 0-264 0,0-2-1049 31,-6-6-4736-31</inkml:trace>
  <inkml:trace contextRef="#ctx0" brushRef="#br0" timeOffset="322572">17363 16267 1792 0,'0'0'2056'16,"0"0"-1215"-16,0 0-137 15,0 0 208-15,0 0-112 16,0 0-320-16,0 0-152 0,0 0-8 16,0 0 200-1,0 0 169-15,0 0-137 16,0 0-96-16,0 0-16 0,0 0-56 15,0 0-16-15,0 0-64 32,0 0 0-32,0 0-64 15,0 0 56-15,0-2 0 0,0-2-72 16,0-4-40-16,0-1-72 0,0-2-32 15,0-1 8-15,-1-1-72 16,-3 0-8-16,3-4 56 16,-4 4-56-16,0-4 8 0,3 2 40 15,2 0-48-15,0 1 64 31,0 5-64-31,-4-2 65 0,4 1-73 16,0 2 8-16,0 0 80 47,0 0-72-47,0 0 80 15,0 0-88 1,0-2 48-16,0 2-56 0,0-2 40 0,0-4-32 0,0 0 32 16,0-4-40-16,0-2 0 0,0-2 8 15,0 0-8-15,0 1 56 16,0 2-56-16,0 2 0 15,0 6 0-15,0 1 8 0,0 1 8 16,0 1 32-16,0 3-48 16,0-1 0-16,0-1 16 0,0-3 40 0,0-1-56 15,0-6 32-15,0 2-80 16,0-4 96-16,0 0-96 15,0 0 96-15,0-1-112 0,0 2 144 32,0 2-128-32,0-2 48 31,0 2 0-31,0-3 0 0,0 2 72 15,0-3 56-15,-2 0 152 16,-3 0-144-16,-1-5 176 0,-1 1-208 31,-2-1 144-31,4-1-168 16,-5 1 80-1,4 1-160-15,-1 0 16 0,2 3 120 0,0 0-72 16,1-1-56-16,-1 2-8 16,5-2 8-16,-7 0 0 0,6-1 0 15,-3-2 0-15,1 1-8 16,0-2 0-16,3 1 0 15,-2 3 104-15,2 1-104 0,-1 0 8 16,1 4-8-16,0-4 8 16,0 1 8-16,-2 1-16 0,2-4 56 0,-3 1-8 15,0 0 24 1,1-2-8-1,2 2-24 1,-6 0-40 0,4 2 0-1,-1 0 128-15,-4 1-128 0,6 0 200 0,-3 0-96 0,0-1-32 16,0-1-56-16,1 0 64 0,0-1-24 47,-2-1-48-47,0-4 40 15,0-1-48 1,4 0 0-16,1 0 0 0,-5 2 0 0,5 0 0 15,0 4-8-15,0 4 8 16,0-1 8-16,0 4 0 0,0 0-8 16,0 2 48-16,0-4-40 15,0 2 120-15,0-4-32 16,0 0 0 15,0-4 24-31,0-3-24 16,-2-4-24-16,-1-2-16 0,1-4-8 15,2 2-48-15,0 2 0 16,0 2 8-16,-4 4-8 15,4 3 40-15,0 4-32 0,-2-1-8 0,0 1 72 32,-1 0-72-32,-2-4 0 0,2-3 0 0,0-2 0 0,1-2-8 15,2 0 8-15,0-2-8 16,0 0 0-16,0 4-8 15,0 1-40-15,0 4 48 0,0 5 8 16,0-1 0-16,0 6 8 16,0-1 0-16,0 1 40 15,0 4 0-15,0 1-48 0,0-3-8 0,0 1 8 16,0-4-8-16,0-2-24 15,0-4 24-15,5 1 0 0,-2-6 8 16,5 3-48-16,-4 4 48 16,2 0-16-16,-1 6 8 0,0 2 0 31,-5 4 8-16,1 4-8-15,-1 2-32 0,4 0 24 0,-4 0-56 16,1-2 64-16,1-2-64 16,3-4 72-16,1-2 0 0,-1 0 8 15,1-2 0-15,1 2-8 31,-2 2 8-15,3 2 0 0,-5 0 16-16,2-1-24 0,1 2-8 15,2-3 8-15,4-2-8 16,2-5-32-16,2-2 40 0,1-1 0 15,0-1 8-15,4 2-8 47,-3 4 8-47,1 3 64 16,-1 4-72-1,0 5 8-15,0 1 64 0,-4 0-64 16,-1 0 0-16,3 0 48 16,-1 0-56-16,3 0-8 0,3 0 0 31,-2 0 0-31,4-2 8 0,-4 0 0 0,2-2 0 0,-2-1 0 15,2 3 8-15,0 0 40 16,0 0-32-16,-1 0-16 16,4 2 64-16,3 0-64 15,-7 0 16-15,6 0-8 16,-2 0 8-1,2 0 32-15,-5 0-32 0,3 0-16 0,3 0 0 16,1 0-16-16,1 0 32 16,3 0-16-16,2 0 8 15,0 0 0-15,2 2 0 0,2 0 0 16,-1 0 64-16,5 0-23 15,-4 0-49-15,0-2 8 0,1 0 40 16,-2 0-48 0,-1 0-8-16,1-2 8 0,-5-6 8 0,2-2 64 46,-5 0-64-46,0 0 0 0,0 0 72 16,-1 1-80 0,-1-2 8-1,2 1-8-15,-1-2 56 0,2 0-48 0,-5 0 0 0,-1 2 8 16,2 0 32-16,-2 0 8 15,-1 1-56-15,-2 4 0 0,4-1 0 16,-4 2 8-16,2 0 0 16,0-2 40-16,-1 1 16 15,-1 0-48 1,3-1-8-16,-4 0 40 0,-2 0-40 15,-1-1 0-15,-4 5-8 16,0-2 0-16,-1 4 0 0,-1 0 0 16,0 0 8-16,0 0-8 15,1 0 72-15,-1 0-64 0,2 0 0 16,-2 0 40-16,1 0-48 31,2 0 0-31,-3 0 8 0,6 0 8 16,-1 0-16-16,-2 0 8 15,2 0 0-15,2 0 56 0,0 0-64 16,0 0-8-16,3 0 8 15,-2 6-8-15,4 3 8 16,-1-1 16 0,-1 1-8-16,5 0 0 0,-3 1 0 0,-2 0 40 15,1-2-48-15,-2 2 0 0,-3 0 0 16,1 2 8-16,-2 0 0 15,-3 0 40-15,2 2 0 16,-2 0-40 0,-2 0-8-16,-1 0 0 15,-5-1 0-15,1-2 0 0,-1 3 0 16,-2-1-8-16,0 0 8 15,2 4 0 1,0-2 16-16,0 6-8 16,1 1 0-16,1-1-8 0,-1 2 0 15,4-3 0-15,-2-3 0 0,2 2-72 31,1-5 56-31,-3-2 8 0,3-2-40 16,-3 0 0 0,1-4 0-16,-3-2 48 0,2 0 0 15,-5 0-72-15,5-2 64 16,-3 2 8-16,5-2-72 0,-2 0 56 15,2-2 8 1,-4 2-80-16,2-2 16 0,-1 0 72 0,-2 0 0 16,-2 0 8-16,-2 0 40 15,-1 2-40-15,2 2 0 0,1 0 0 31,2 0 8-31,-2 4 40 16,2-2-8-16,0 3-48 0,1-4 0 31,-1-1 0-31,-1 2 8 31,2-2-8-31,-1 0 0 16,1 3 0-16,1 0 48 0,2 3-40 47,-4 5 0-47,2 0 72 0,1 4 0 15,-5-2-80-15,2 0 0 0,-2 0 0 16,2 0 8-16,-3-2 0 16,2 2 80-16,-4-2-88 0,0 2 0 15,0 1 0-15,0 2-8 16,0 4 8-16,0 2 0 15,0 2-88-15,0 2 88 0,0 2 8 0,5-3 24 32,2-3-32-32,-7-3 0 15,5 1 0-15,-2 1 8 16,-3 1-8-1,1-3 40-15,1 1-40 16,0 3 8 0,4 1 0-16,-1 4-8 0,1 4 0 0,2 0 72 15,1-1-64-15,-3-3-8 16,2-2 8-16,-5 0-8 0,5-3-8 15,-4 1 8-15,2 0-64 16,-1 4 56-16,1-1 8 0,1 1 0 16,-1-2-8-1,4-2 8-15,-2-2 0 0,2-4 8 16,-4 1-8-16,4-4-8 0,-4 5 0 15,-2 3 8-15,0 5 72 16,-4 4-72-16,0 2 0 0,0 4 16 16,0 4-16-1,0-1 0-15,0-2 72 16,-4-5-72-1,2-6-32 1,2-6 24-16,0-5 16 0,0-4-16 16,0-2 56-16,0-2-48 0,0 2 0 15,6 2 8-15,-6 2 0 16,4 3-8-16,-3 2 0 0,-1-2 16 15,2 0 24 1,-2-2-32-16,5-4 0 16,-5-4-8-16,0 0 16 46,0-6-16-46,0 0 16 0,0-2-16 16,0 0 8 0,0 3 8-16,0 2-8 0,0 3 56 15,0 3-64-15,-7 0-48 16,7 4 48-16,-1 3-8 0,1-1 0 15,0 4 8-15,0-3-8 0,0 0 8 16,0 0 0-16,0-2 0 31,0-3 0-31,0 2 0 16,0-1 0-16,0-4 0 0,0 2 8 15,0-2-8 1,0 1 8-16,0 0-8 16,0 2 0-1,0 2 0-15,0 1-8 0,0 3 8 0,0-4-8 16,-4 2 8-1,4-4-8-15,-4 1 8 0,2-1 0 0,-3 0 8 16,5 2-8-16,-6-2 48 16,4 4-48-16,-3-3-8 0,4 2 8 15,-4-2 0 1,5 0-40-16,-5-2 40 31,5-2 48-31,-2-2-48 16,-1-2 0-16,1-2-56 0,2 1 112 15,0-2-40-15,-4 1-16 16,2 0 8-16,0 3-8 0,-1 0 0 15,-2 4 0-15,2-2-8 32,-5 1 8-32,5 0 8 0,-2 0-8 46,0 1 8-46,0-4 0 32,2 0-8-32,-2-1 0 31,0-3 8-31,4-3 8 0,-4 0-8 15,3 1 0 1,2-3 40-16,-3 0-48 16,3-2-8-16,0 2 0 15,0-2 0-15,0 0 8 31,0 0-16-15,-2 0 8-16,2 2 0 16,-1-2 0-16,1 2 16 0,0-2 32 15,-3 2-32-15,1 0-16 0,-1-2 16 16,3 2 0-16,-4 0 0 0,0 0 0 31,0-1-8-15,-2 3 0-16,1 1-8 0,-1-1 8 0,-2 2-48 15,3 0 48-15,-3 0-48 16,4-1 64-16,-2 0-16 0,1 1 8 15,-1-2 40-15,1 0-40 16,-3 0-8-16,1 0 8 0,-2 1-8 16,2 2 0-16,-4 1 8 31,3-2-8-31,-4 0 0 0,3-2 16 15,1 0-16-15,-2 0 8 16,2 0 8-16,-2-2 32 0,2 2 0 16,0-2-32-16,-6 2-8 15,1-2 72-15,-2 2-32 16,-4-1-32-16,1 0-16 0,-3 1 8 15,2 0-8-15,1 0 0 0,-2 0 8 16,1 0 0-16,-4 2-8 0,-2 0 8 16,-1 4-8-16,-3 2-8 15,-4 2 0-15,1 4 8 16,1 4-16-16,1 1-80 15,2-1 40-15,6-3-16 16,4-2 72-16,2-4 16 0,-2 0 40 16,0-3-56-16,2 1 16 31,-2 0-16-16,1-3 8-15,4 2 0 0,1-5 0 16,6 0-8-16,-1-1 8 16,3-4 0-16,2 0 8 0,2 0-16 15,0 0 0-15,-3 0 8 0,3 0 56 31,-4 0 16-31,0 0 8 16,-6 0-88-16,5 0 8 0,-5-2-8 16,1-3 8-16,2 3 0 31,2 2-8-31,-3 0 8 0,-1 0 0 15,4 0 8-15,-7 0-8 16,4 0 56-16,2 0-56 16,1-2 8-16,0 2-8 0,2 0 56 15,0-2-56-15,-2 2 40 16,5 0 0-16,-2 0-40 0,1 0 0 15,-4 0 0-15,0 0 0 0,-1 0 0 16,1 0-8 31,-2 0-8-32,1 0 8-15,-1 0 0 0,3 2-8 16,2 0 0-16,-1-2 8 16,3 0 8-16,0 0-8 0,0 0 0 0,0 0 0 15,0 0 0-15,0 0 0 47,0 0-8-47,0 2 8 16,0-2-8-1,0 0 0-15,0 0 16 16,0 0-8-16,0 0 48 0,0 0-48 31,0 0 8-31,0 0 0 16,0 0 8-16,0 0-16 0,0 0 8 15,0 0 0-15,0 0 0 16,0 0-8-16,0 0 8 15,-2 0-8-15,0 0 0 0,-6-2-16 16,2-5-104-16,1-1 24 0,2 4 96 16,0 4-8-16,3 0 8 46,0 0-16-46,0 0 16 16,0 0 24 0,0 0 24-16,0 0-48 0,0-2 0 15,0 2 0-15,0 0-8 16,0 0 0-16,0 0-8 0,0 0 8 15,0 0 0-15,0 0 8 16,0 0 8 0,0 0-8-16,0 0-16 0,0 0 0 0,0 0 8 15,0 0 0-15,0 0-40 0,0 0 48 16,0 0 0-1,0 0 0-15,0 0 0 0,0 0 0 16,0 0-8-16,0 0-32 0,0 0 40 16,0 0 0-16,-12 0-512 15,3 0-1008-15,-11 0-2753 0</inkml:trace>
  <inkml:trace contextRef="#ctx0" brushRef="#br0" timeOffset="324362">17438 16172 3392 0,'-4'0'2369'16,"3"0"-1361"-16,-3 0 272 0,-2 0 201 15,4 0-457-15,-4 2-368 32,1 6-376-32,0 5 48 0,4 2-144 15,-1 4-88-15,2 3-16 16,-3 1 0-16,3 3 16 0,0 1 8 15,0-3 24 1,0-2-24 0,0-2 32-16,0-4-64 15,5-2-56-15,12 0-8 0,3-2-8 16,-1 1 56-16,4-6 64 15,-4 1 8-15,-1-4-80 0,-4 0 40 16,1 0-16-16,-5-2-16 16,1 1 40-1,-1-1-24 1,1 0 56-16,0-2 24 0,4 0-23 0,-4 0 31 15,4 0-72-15,1 0-8 16,-5 0-32-16,4 0 8 16,1 0-48-16,-3 0 48 0,0 0-8 0,0 0-48 31,3 0-16-31,1 0 16 0,-4-2-8 0,5 0 8 0,-2-1 80 15,0 1 104-15,-1 0-112 16,3 0 24-16,-7-2-16 16,2 4-24-1,3-2 8-15,-3 0-16 16,2 2 8-1,-3 0-48-15,0 0 40 0,-1 0-32 0,0 0-16 32,-3 0 16-32,4 0-16 15,-7 0 0-15,3 0 8 0,-2 0 16 16,5 0-16-16,-4 0 112 15,4 0 16-15,4-4-48 0,-2 2-24 32,3 0-48-32,-2 1 32 0,2-1-48 0,-3 2 8 31,0 0-8-31,3 0 8 0,-4 0 0 15,-1 0-8-15,0-2 0 16,2 2 8-16,5-2 0 0,-2-1 168 16,2 1-80-16,1-2-32 15,2 0-8-15,-3 2-48 16,-3-2 64-1,1 4-64-15,-5-2-8 16,-6 2 8 0,-2 0 40-1,-3 0-40 1,3 0 0-16,-3 0 64 15,0 0 8-15,2 0-32 16,1 0-48 0,0 0 8 15,2 0 40-31,2 0-40 15,-4 0 48 1,0 0-56-16,2 0 0 47,-5 0 0-47,5 0 0 0,-3 0 8 47,2 0 0-47,-2 0 0 15,1 0-8-15,4 0 8 16,-7 0 0-16,1 0 0 15,3 0-8-15,-4 0 8 0,0 0 0 16,0 0 0-16,0 0 0 16,0 0 56-16,0 0-56 0,-4 6 0 15</inkml:trace>
  <inkml:trace contextRef="#ctx0" brushRef="#br0" timeOffset="327931">19077 11567 8105 0,'0'0'2665'0,"1"0"-1809"47,3 0 168-47,0 15-8 16,3 15 81-16,-4 14-97 15,5 9-280-15,-6 5-248 0,-2 4-80 16,0-4-48-16,0-3-280 16,0-8 8-16,0-6-24 15,1-5-40-15,-1-6 40 0,4-9-48 0,0-2-72 16,-2-5-32-16,3-4-112 15,-3-6-56-15,2-2-80 0,3-2-224 16,1 0-592-16,2-16-753 16,-6-2-4368-16</inkml:trace>
  <inkml:trace contextRef="#ctx0" brushRef="#br0" timeOffset="328213">19138 11482 5673 0,'0'0'3897'0,"0"0"-2929"16,0 0 24-16,0 0 176 0,0 0-376 15,0 0-239-15,0 0-17 16,78-36-312-16,-61 30-64 16,3-2-16-16,-7 2-144 0,1 2-56 31,-6 0-496-31,-8 4-1129 15,0 0-1039-15,0 4-2289 0</inkml:trace>
  <inkml:trace contextRef="#ctx0" brushRef="#br0" timeOffset="328423">19046 11746 6545 0,'0'0'2937'0,"0"0"-1393"0,0 2-312 0,8-2-424 16,8 0 257-16,10-9-281 0,13-11-352 16,3 0-112-16,6-1-880 15,-7 6-1561-15,-19 8-4296 0</inkml:trace>
  <inkml:trace contextRef="#ctx0" brushRef="#br0" timeOffset="328869">19291 11777 5393 0,'0'0'3304'0,"0"0"-1695"16,0 0-305-16,0 0-480 15,0 0-256-15,-3 127-232 0,3-89-184 16,0-4-80-16,0-6-64 16,0-7-8-16,5-4 8 0,2-6 0 15,-3-4 80-15,1-3-88 16,-3-4-8-16,1 0-64 0,0 0 16 15,2 0 48-15,2-15 8 0,4-6-16 16,0-5 16-16,2-6-8 16,0-2-328-16,2-1 40 15,-6 3-64-15,3 2 96 0,-3 4 88 16,-2 6 96-16,-6 8 80 15,3 4 48-15,-3 6 224 0,-1 2 448 0,0 0 40 16,0 6-255-16,0 12-169 31,5 8-280-31,-3 0 8 16,4 3-8-16,-1-6-48 0,1-3 64 15,1-6-64-15,-2-3-8 0,0-8-120 16,1-3-1065 0,-1 0-1143-16,0-3-3321 0</inkml:trace>
  <inkml:trace contextRef="#ctx0" brushRef="#br0" timeOffset="329373">19539 11789 7257 0,'0'0'2801'16,"0"0"-1297"-16,0 0 200 0,0 0-383 16,0 0-817-1,0 0-168-15,0 0-232 0,8 134 16 0,-4-104-72 16,-4-2-40-1,4-7 64-15,-4-10 16 16,1-5-88-16,-1-4-24 0,0-2 16 31,0 0-216-31,2-15 16 16,3-12 32-16,1-5-40 15,1-2-88-15,2 2 24 16,-1 2 120 0,4 4 88-16,-1 6 16 15,0 8-8-15,-3 4 15 16,4 6 49-16,-6 2 161 0,7 0 55 15,-2 0 8-15,4 12 8 0,-2 6 16 16,1 2-88-16,-1 4-8 62,-3-2-80-62,-2 0 0 16,-1-2-24-16,-3-3-48 0,0-6-176 16,-1-1-320-16,-3-8-665 31,1 0-2071-31,-1-2-4978 0</inkml:trace>
  <inkml:trace contextRef="#ctx0" brushRef="#br0" timeOffset="329689">19968 11707 208 0,'0'0'7209'0,"-6"0"-5248"31,-7 5-289-15,-3 10 0-16,1 4-680 0,-1 4-103 0,1 1-441 15,4 2-120-15,0 0-120 16,3 3 16-16,4-6 48 0,-2-1 16 15,4-5-32-15,2-4-88 16,0-3-40-16,0-3-112 0,17-1 88 16,0-4-8-16,3-2-96 15,4 0 0-15,2 0-496 0,6 0-712 16,-8-6-1001-16,-3-1-2712 0</inkml:trace>
  <inkml:trace contextRef="#ctx0" brushRef="#br0" timeOffset="336079">19732 8310 2864 0,'0'0'2425'15,"0"0"-1233"-15,0 0-472 0,0 0 616 32,0 0-47-32,0 0-465 15,0 0-232-15,0 0-184 16,0 0-88-16,0 0-144 0,0 0-72 15,-5 0-96 1,4 0 40-16,-4 0-48 0,3 0-64 0,-2-2-360 31,-1-4-720-15,-5-1-1409-16</inkml:trace>
  <inkml:trace contextRef="#ctx0" brushRef="#br0" timeOffset="337517">17423 9535 904 0,'0'0'1024'0,"0"0"-80"16,-2 0 8-16,2 0-15 15,0 0-177-15,0 0 0 16,0 0 152-16,0 0-144 0,0 0-80 16,0 0-176-16,0 0 1 15,0 0-113-15,0 0-152 0,0 0-40 0,0 0-88 16,0 0-112-16,0 0 40 15,0 0-48-15,8 2 16 16,4-2 32-16,-1 0 32 0,-3 0-8 16,0 0 8-16,0 0 48 15,-4073 0 48-15,8142 0-176 0,-4071 0 200 31,-3 0 48-31,2 0-112 32,-2 0 96-32,5-6 200 0,0 0-128 15,4-2 8-15,-6 0-56 16,6-1-48-16,-1 0-56 0,2 1 16 15,-7-2-31 1,6 2 55 0,-6 0-184-16,4 0 96 15,-2 2-24-15,3-3 72 0,-4 2-32 16,2 1 8-16,3-2-56 15,-1 1 8-15,-3 1-80 0,2 1 8 0,-4 3 8 16,-1-2 40-16,0 2-48 16,-2 0-8-16,5 0 16 15,-3-2-8-15,5-1 40 0,1-1 40 16,5-1-88-16,-1-1 80 15,2 1-72-15,1-1 56 0,0 1-8 16,0-1-48-16,-1 2 8 16,-5 1-8-1,2 1 0 1,-4 2 0-16,0 0-8 0,1 0 0 0,-5 0 40 15,4 2-40-15,-2-2 0 16,3 1 0-16,-4-1 0 0,-1 0 0 16,1 0 48-16,-2 0-40 31,-4 0-8-16,-1-1 0-15,5 3 0 0,-5 0 16 0,0 0 48 16,0 0-16-16,0 0-40 0,0 0 72 16,0 0-8-16,0 0-56 15,0 0-16-15,0 0-824 31,0 9-4169-31</inkml:trace>
  <inkml:trace contextRef="#ctx0" brushRef="#br0" timeOffset="339752">22936 7391 5553 0,'0'0'2832'16,"0"0"-319"0,0 0 7-16,0 0-591 0,0 0-649 15,0 0-416-15,0 0-264 16,0 0-352-16,0 0-80 15,0 0-88-15,26-28 73 0,5 4 63 0,6-2-112 32,-1 1-104-17,1-4-168-15,-3 1-57 16,-5 4-183-16,-5 4 40 0,-8 4 48 0,-8 6 120 15,-5 5 200-15,-3 5 0 0,0 0 232 16,0 0 112-16,-14 0-72 31,3 0-72-31,-1 11 0 16,1 3-136-1,6 6-56-15,-3 8-16 0,6 6-88 0,1 10 32 16,1 4 64-16,0 5 0 0,0-2 16 31,0 0 40-31,0-2-56 16,0-4 32-16,0-5-32 15,0-8 0-15,-3-4 8 16,-2-8-8-16,1-6-88 0,-4-1 80 16,0-7-64-16,-5-3 24 0,-3-3 32 15,0 0-88-15,-2 0-64 31,7 0 88-15,3 0 80-16,3 0 0 16,5 0 0-16,0 0-8 0,0 0-112 15,13 0-112-15,10 0 224 16,7-3 8-16,4-3 64 0,0-3 8 15,0 3-72 1,-3 2 88-16,-1 0 16 16,-7 0-8-16,-7 3-40 15,-4-1 56 1,-6 0-8-16,-4 2-56 0,-2 0 72 0,0-2 32 15,0 2-7-15,0-3-145 0,0 1-585 16,-5 0-1431-16,-7 0-11251 0</inkml:trace>
  <inkml:trace contextRef="#ctx0" brushRef="#br0" timeOffset="340918">23214 7958 7737 0,'0'0'2137'0,"0"0"-665"0,0 0-120 15,0 0-384-15,-131-37-247 16,97 14-289-16,-6 0-104 0,3-3-208 16,1 0 72 15,4-1 40-31,1 3-48 15,-3 1-112-15,9-3-72 16,0-3 168-16,0-1-160 16,5-6 72-16,1-6-64 0,1-4 88 15,-1-3-96 1,6-2-8-16,1 2 0 31,4 4 80-31,4 2-8 16,4 3-16-16,0 4 64 15,0 2 24 1,6 2-8-16,12-3-88 15,4 1 24-15,6 0-32 16,3 2-32-16,4 2 48 0,5 0-56 16,7 4-8-16,2 3 8 15,4 4 0-15,5 6 0 0,-5 2-8 16,1 5-56-16,-4 4 56 15,-3 2-72-15,-4 0 72 0,-2 0-40 16,-1 8 40-16,-5 3 0 31,1 0 8-31,-5 1 8 16,-2 0 56-16,-5 0 40 0,-3 0-8 0,-2 2-8 15,1 0 0-15,-4-1-32 16,0 0 40-16,2 4 0 0,-5-2 32 16,3 2-120-16,-3 0-8 15,3 0 16 1,-5-2 152-16,4 2-40 0,-7-4-48 0,3 2 64 0,-4-3 0 15,1 0-16-15,1 2-56 16,-2 2 49 15,-1 0 135-31,2 2-16 16,-3 0-232-1,0-2 88-15,2 2 56 0,-3 0-152 0,1-1 104 16,0 0-104-16,-2 0-16 16,-3 0 16-16,0 2 136 0,0-2-136 15,0 2 160-15,0 1-152 16,0-1 176-16,-6 2-88 15,-5 1-32-15,-1-3-56 16,1 2 32-16,-4-1 8 0,2-2 8 16,-3 0 0-16,2 0-48 0,-4-4-8 15,5 2 0-15,-1-2 8 16,-6 0-8-16,4-1 8 15,-3-2-8-15,-1 1 8 0,1-1 40 32,-2 0 0-17,2 2-40-15,2-3-8 0,-2-1 0 0,1 2 8 0,2-3 0 16,-2 1-8-16,5-3 8 15,-1 3-8-15,1-3 8 16,0-2 0-16,0 0-8 0,-1-1 8 16,2-1 40-16,1 0-48 15,6 0-48-15,-3-2 48 16,8 2 0-16,-5-2 8 15,4 0-16-15,1 2-56 16,0-2 56-16,0 0 8 16,0 0-16-16,0 0 8 0,0 0-8 15,0 0 16-15,0 0-8 16,0 0-48-16,-2 0-80 15,-9 5-368 1,-1 1-929-16,-4 4-3840 0</inkml:trace>
  <inkml:trace contextRef="#ctx0" brushRef="#br0" timeOffset="342799">23644 12505 2920 0,'0'0'1632'16,"-2"2"-367"-16,-3 0 527 0,2 0-424 15,0-2-151 1,-5 2-201-16,0-1-352 15,0 1 80-15,-5-2 64 16,-3 0-240-16,-2 0-63 0,-3 0 23 16,-7 0 8-16,-4-13-232 15,-4-6-152-15,-2-4-72 0,-3-3-80 16,1-2-8-16,6-2-40 0,0 1-16 31,8-1 16-31,4 2 40 0,4-2 8 47,3-2 0-47,4-2 8 15,1-2 88-15,4-2-48 0,3-4-48 16,-1-2 16 0,4-1-8-16,0 5-8 0,0 2-8 15,4 5-40-15,5 4 48 0,4 3 144 16,3 0-48-16,-1 0-8 31,4-1 136-31,-2 2-64 0,5 1-64 16,-6 0-16-16,2 3 96 15,5 4-176 1,4 2 0-16,4 4-8 0,6 3 8 0,3 1 104 31,2 5-96-31,0 2-8 16,7 0 120-16,-4 0-16 15,5 13 24-15,-3 2 64 0,1 2-184 16,-1 0 160-1,-5 4-168-15,0-3 0 16,-3 0 16-16,-4 0 40 0,-9-2-8 16,0 2 0-16,-7-1-40 15,-6 4 208 1,2-1-48-16,-1 0-40 15,-7 2-72 17,3 0 81-32,-2-1 63 15,-2-2-72-15,-3 2 24 16,2-2-40-1,-5 5 8-15,0 1 16 32,0-1-40-17,0 4-24-15,0-2 24 0,0-1-24 0,0 0-16 31,-8-5 32-31,-23 20 64 16,1 0 16-16,-12 2 56 16,-3 2-224-16,-2 3 48 31,-2-2-48-31,7-2 16 15,2-5-24-15,22-23 0 0,0 0 8 32,1-5 0-32,2-2 0 15,1-4 16-15,2 0-8 16,3-4 40-16,2 0 48 15,7 0-32 1,0 0-64-16,0 0-128 31,0 0-312-15,-11-10-712-1,4-8-857-15,-1-2-4480 16</inkml:trace>
  <inkml:trace contextRef="#ctx0" brushRef="#br0" timeOffset="343793">23468 11893 5777 0,'3'-6'6849'16,"0"-2"-5368"-1,8 0-473-15,12-8-312 0,0 5-184 16,4-2 272-16,4 3-664 0,-12 10 0 0,4 0-16 15,-7 0-24-15,-3 0 80 47,-3 2-8-31,-2 4-56-16,-2 4 64 0,-6 0-72 0,3 4 216 15,-3 4 41-15,0 2-105 0,-3 6-112 16,-8 0-24-16,-9 2-88 16,3 1 32-16,-1-5 8 15,0 0 8-15,0-3-64 0,2-2 16 16,3-4-16-16,0 0 16 31,4-5-8-31,-1-3 8 0,4 4-8 31,-1-5-8-31,2 2 8 31,2-2-8-15,0-3 8 0,0 2-8-16,3-5 0 0,0 2-8 0,0-2-40 15,0 0-32-15,0 0 16 16,0 0-16-16,0 0-40 0,0 0 72 15,6 0-48-15,7 0 96 0,5 0 96 16,1-7-48 15,-3 4-32-31,23-13-8 16,-2 0 48-16,-1-2-8 15,1 0-32-15,-23 8-8 16,-2 2 8-16,-1 1-8 0,-3 2 8 16,2 1-8-16,-7 0 0 15,3 2-8 1,-2 0 0-1,-3 2 8-15,-1 0 0 0,3 0-8 16,-3 0 8-16,0 0 208 0,0 0-160 16,0 0-56-16,0 0-416 46,-8 0-1513-46,-9 6-6705 16</inkml:trace>
  <inkml:trace contextRef="#ctx0" brushRef="#br0" timeOffset="350642">21166 3400 8737 0,'0'0'4497'0,"0"0"-3320"0,0 0 159 16,0 0 264-16,-4 0-256 15,-5 15-687-15,-2 7-409 16,-5 12-120-16,2 10-80 0,-3 9 144 15,1 7-136 1,5 2 24-16,4-2-72 16,4-6 64-16,3-6-72 0,0-12 0 15,0-6-56-15,3-10 0 16,4-4-96-16,9-5 32 15,-5-4 24-15,9-1 96 0,1-4-8 32,3-2-192-32,5 0 152 0,2-4 48 15,3-16 64-15,0-5-64 16,-1-7 0-16,-5-9 8 15,1-3-8-15,-5-6-72 0,-1-2 72 16,-7-4-144-16,-3-2 8 16,0-1-32-16,-10 1 48 15,-1 4-24-15,-2 6 95 0,0 7 49 16,0 11-104-16,0 13 104 31,0 4 120-31,0 9-120 0,0 4 153 16,0 0 87-16,0 0 16 31,0 0-16-31,0 0-112 0,0 11-128 15,0 10-184 1,-5 13 176-16,2 11-8 16,-2 9 16-16,5 3 0 15,0-4 8-15,0-2-8 0,0-10-72 16,0-7 64-16,8-6 8 0,6-5-8 15,-1-8-64 1,2-2 8-16,1-3-40 0,2-5 96 0,3 0-80 16,1-5 88-16,-1 0 80 15,7 0-80-15,-4-3-168 0,5-10-721 16,-5-1-863-16,-6 4-3521 15</inkml:trace>
  <inkml:trace contextRef="#ctx0" brushRef="#br0" timeOffset="351103">21777 3521 8209 0,'0'0'4129'0,"0"0"-2112"0,0 0 31 16,0 0-808-16,0 0-624 15,0 0-360-15,0 0-56 16,-118 120-183-16,102-93 111 0,8-7-112 16,1-5 0-16,4-4-32 31,3-5 16-31,0 0-96 0,0-2-81 15,3 2-119-15,10-3 0 0,5 2 152 16,1-1-136-16,7-2 80 16,-2-2 136-16,2 2-144 0,0-2 40 15,-5 2 40-15,-3-2 128 16,-4 2-32-16,-6-2 88 0,-3 2-56 15,-3-2 8-15,-2 2 224 16,0 2 312 15,0 3 168-15,-3 4-143-16,-12 3-321 0,1 2-48 0,-7 7-184 15,-4-2-16-15,-2 1-72 0,3-1-128 16,3-6-160-16,1-5-265 31,12-3-271-31,8-7-1136 16,0-7-2353-16,0-11-3353 0</inkml:trace>
  <inkml:trace contextRef="#ctx0" brushRef="#br0" timeOffset="351583">21906 3705 5369 0,'0'0'1856'0,"0"0"-248"16,0 0-215-16,0 0-257 0,0 0-32 15,0 0-584-15,0 0 16 0,99 13-80 16,-82-17 73-16,1-10-177 16,-2-2 8-16,-1-4 8 0,-9-3-128 15,-1-1 32-15,-2 1 40 16,-3-2-192-1,0 3 80-15,-3 5-72 16,-8 4 160 0,-1 5-88-16,-2 6 296 0,-2 2-144 0,0 0-32 15,-4 2-23-15,-2 12-297 0,2 2 0 16,-1 7 0-16,5 0 80 15,0 5-32-15,1 2 48 16,7 0-88 0,5-1-8-1,0-3 0-15,3-2-88 0,0-5 80 0,0 0 8 31,8-5-96-31,10-2 0 16,1-4 47-16,1-2-47 16,2-1 32-16,2-5 128 0,1 0-72 15,-1 0 8-15,-2 0-176 16,1 0-240-1,-4 0-472-15,-6 0-1152 0,-1 0-2425 0,-6 0-4865 0</inkml:trace>
  <inkml:trace contextRef="#ctx0" brushRef="#br0" timeOffset="352145">22168 3568 5737 0,'0'0'2648'15,"0"0"-1375"-15,0 0 175 0,0 0 216 16,0 0-183-16,0 0-537 16,0 0-296-16,0 0-32 0,43 126-240 31,-36-92-112-31,-2 0-80 15,-1 0-120-15,-2-2 80 0,-2-2-16 32,0-6-56-32,0-5-16 0,0-8-48 31,0-3-8-31,0-6 96 0,0 0-16 0,0-2 72 15,0 0 232-15,0 0 89 0,0 0-129 16,-2-10-200-16,-4-1-88 62,1-2-48-62,5-3-8 0,0 0-136 16,0-4 40-16,5-2-40 16,9-4-8-16,4-2 16 15,3-2 56-15,-1-2 7 0,-3-2 17 16,4 0 40-16,0 4-96 0,-4 3 16 15,0 7 80-15,-1 4-80 0,-4 5 80 16,-1 4-40-16,-3 1 40 16,-5 4-8-16,1 2-72 15,0 0 40-15,-4-2 40 0,2 2-8 16,1 0 16-16,-1 0 0 15,3 0 0-15,-5 0 0 0,0 0-1544 0,-7 12-5649 16</inkml:trace>
  <inkml:trace contextRef="#ctx0" brushRef="#br0" timeOffset="420140">21249 4368 6425 0,'0'0'2344'0,"0"0"-895"0,0 0 351 15,0 0-272-15,0 0-463 16,0 0-273-1,0 0-216 1,0 0-136-16,0 0-120 16,0 0-144-1,11 0-128-15,13 0-40 16,18-11 88-16,15-3-16 0,7 3-72 15,6 0-8-15,-1 5 0 16,-4 2 0-16,-5 2 64 16,-9 2-64-16,-9 0 0 15,-9 0 8 1,-6 0 0-16,-14 0 0 0,-2 0-8 15,-4 0 56-15,-7 0-56 0,0 0 0 16,0 0 0-16,0-7-760 16,-18-2-3577-16</inkml:trace>
  <inkml:trace contextRef="#ctx0" brushRef="#br0" timeOffset="420990">21307 4432 3328 0,'0'0'2081'0,"0"0"-1217"16,0 0 352-16,0 0 120 15,0 0-391 1,0 0-441-16,0 0 80 0,31-4-272 15,-14-2-56-15,6-1-32 16,4 1-8-16,6 1-16 0,1 1-24 31,3 0-64-31,0 2-40 16,0 0-24-16,-1 2-40 0,2 0 88 15,-5-2-88-15,-1-1 40 16,-5-1-32-16,-4 2 48 0,-2-2-56 16,-3 0-8-16,-7 3 64 31,-3-1 16-31,-1 2 8 0,-3 0 160 15,-4 0-24-15,0 0 64 16,0 0-56-16,0-2-79 16,0 2-57-16,4-4-96 0,-4-3-1041 15,0 5-4792-15</inkml:trace>
  <inkml:trace contextRef="#ctx0" brushRef="#br0" timeOffset="424174">21606 10327 9650 0,'0'0'1952'15,"0"0"-1312"-15,0 0-272 16,0 0 248-16,0 0-272 0,35 0-32 31,-7-6 137-31,10-6-217 16,6-2-80-16,4 2 0 15,6-1-24-15,2 2-24 0,-6 1-24 16,-4 2-32-16,-6 2 0 16,-9 2-32-1,-6 2 48-15,-5 0-56 0,-9 2 0 0,-3 0 40 16,-3-2 8-16,-3 0-48 15,1-2-8-15,-3 0-256 0,0-10-648 32,0 2-1145-32,-11 2-6553 0</inkml:trace>
  <inkml:trace contextRef="#ctx0" brushRef="#br0" timeOffset="424740">21523 10389 1664 0,'0'0'5313'0,"0"0"-4089"0,0 0-448 31,0 0 417-31,0 0-161 32,0 0-424-17,0 0-400 1,0 0 0-16,8-18 176 15,12 11-80-15,2 0-72 0,1-1 64 0,9 2 24 16,5-1-15-16,2 0-113 0,3 1-88 16,3 0-56-16,1 0 160 15,0 0-208-15,-2-2 120 16,-2 2-56-16,-5 0 0 0,-1 0-56 0,-7 0 64 15,-7 2-48 1,-5 2 24-16,-6 0-40 0,-5 0 0 0,2 0 0 16,-4 2 0-16,2-2-8 15,-1 2-576-15,-5 0-3393 16</inkml:trace>
  <inkml:trace contextRef="#ctx0" brushRef="#br0" timeOffset="428813">21753 10528 3744 0,'0'0'2841'0,"0"0"-1281"16,0 0-536-16,-25 9-55 15,19-7 39 1,-4 0-360-16,2 0-32 0,0 0-80 15,0 0-128-15,2 1-56 16,1-3-72-16,-3 2-143 16,4 0-65-16,-2 2-16 0,4-2-40 15,-1-2 40 1,3 2-48-1,0-2 16-15,0 0-16 0,0 0 56 16,0 0 64-16,0 0 48 0,0 0-64 16,0 0 8-16,0-8-64 15,0-5-40-15,3 0-16 0,10-4-8 31,5 2 0-15,5-2-48-16,4 0 56 0,1-2 0 0,5 4 0 16,-3 0 48-16,0 4 24 15,-2-2 24-15,-4 3 8 0,-1 2-8 16,-4 3 8-16,-1 0 56 31,-5 1-40-31,1 2 0 16,-6-2-64-1,2 2 64-15,-5 0-24 0,3 0-24 0,-3-2-64 16,1 0-8-16,-1 1-112 0,1-2-1656 15,-6 5-6282-15</inkml:trace>
  <inkml:trace contextRef="#ctx0" brushRef="#br0" timeOffset="446064">17949 4400 8481 0,'0'0'3081'16,"0"0"-1841"-1,0 0 49-15,0 0-97 16,0 0-200-16,0 0-480 15,0 0-8-15,0 0-48 0,0 0 104 16,0 2-143-16,0 9-217 16,0 10 72-16,5 7 240 0,-1 6-136 15,0 2-144 1,1 0-136-16,2 1-40 15,-1-8-8-15,-3-5-48 16,1-4 48 0,0-8-24-16,-4-3-16 0,4-5-8 0,-4-2 0 15,3 0-8 1,2-2 8-16,6 1-64 15,2-1 56-15,5 0-56 16,4 0 32-16,6-5-16 0,-2-10 48 16,3-2 8-16,0-6 8 15,1 1-16-15,-4-4 0 0,2 0-48 31,-9-2 56-31,-1 2-8 32,-5-2 112-32,-7 0-48 15,-1 0 248-15,-5-1 128 0,0 1-120 16,0 0-80-1,0 2-112-15,-5 1-120 0,2 4 72 0,-3 3-80 0,2 4-32 16,3 6-344-16,1 2-872 16,0 2-1033-16,0 0-5168 15</inkml:trace>
  <inkml:trace contextRef="#ctx0" brushRef="#br0" timeOffset="446719">18356 4203 8729 0,'0'0'4489'16,"0"0"-3881"-16,0 0-432 15,0 0 225-15,0 0 127 16,0 0-112-16,0 0-224 0,130 0-112 15,-105-2 16-15,-7-2-88 16,-3 0 8-16,-6 2-16 0,-7 2-128 31,-2 0 56-15,0 0 72-16,0 0 104 0,0 0 80 15,-2 0 88-15,-4 0-24 0,1 0-24 16,-3 8-40-16,0 6-56 16,5 6-112-16,-2 8-8 0,0 6 88 31,0 9 48-31,0 2-64 15,-3 4 112-15,2-2-8 0,1 0-72 16,2-7-48-16,0-1-56 16,1-7 48-1,2-7-56-15,-3-5 0 16,-1-6 64-16,0-2-64 0,-4-6 72 15,1 0 32-15,-4-4-16 0,-1 0-40 32,4 0 32-32,-3-2-72 0,5 0 48 0,4 0-40 0,2 0-16 15,0 0-24-15,0 0-152 16,8-2 8-16,11-6 112 0,4-1 56 31,8-2-48-31,1 3 32 16,5 0 8-1,2 4-48-15,-2 1 56 0,-3 1 8 0,-3 2-8 16,-5 0 16-16,-9 0-8 0,-7-2 48 31,0 2-8-31,-9 0-48 16,-1 0 80-16,0 0-80 15,-13 0-424-15,-6 0-4689 0</inkml:trace>
  <inkml:trace contextRef="#ctx0" brushRef="#br0" timeOffset="450225">17295 6599 4745 0,'0'0'1488'0,"0"0"-616"0,0 0 456 16,0 0-215-16,-27 11-145 16,16-7-168-16,1-2-168 0,2-1-72 31,0 1 56-31,0 0-232 0,3 0 120 15,-2 0-223-15,7-2-193 16,-6 0 112 0,1 2-96-16,2 0-16 0,-7 0 88 0,4 2-48 15,-10 1 32-15,3 1 8 31,-3-2 8-31,-1-1 56 0,-5 3-104 16,-4-4-32-16,-2 2-88 16,-5-4 72-16,-6 0-72 15,2 0 40-15,-4 0-48 0,-1 0 8 16,2-2 72-16,1-4-80 15,0-1 8 1,4-3 8-16,-2 1-16 0,6-3 8 16,-3 1-8-16,3-6 0 15,6-3-8-15,-4-3 0 16,3-4 8-16,0-3 0 0,-2 0-104 15,7-2 32 1,0 0 72 0,-3 2-144-16,6 0 24 0,1 2 40 0,1-2-16 15,4 1-160-15,1 3 152 16,3-4 88-16,1 2 16 15,1-4-112-15,3 2 104 16,3-4 0 0,0 2-72-16,0 0 80 0,8 0-8 15,11-2 0-15,5 2 8 16,7 0 104-16,5 0-96 15,7 0 88-15,4 1-88 0,3 3 96 16,8 4-104-16,5 2 16 31,8 4-16-31,7 0 0 0,6 6 8 16,0-1 0-16,0 6-8 15,-8-1 8-15,-2 2-8 16,-6-1 0-16,-4 3 0 0,-1 4 0 16,-6 0 8-16,-4 0 8 31,-6 2-16-31,-3 13 0 0,-4 2 0 15,-3 6 8-15,-9-1-8 0,-1 0 0 16,-8 2 0-16,-1 0 0 16,-7 2 16-16,-3 0-16 0,1 1 64 15,-9 3-64-15,0 0 16 16,0 2 72-1,-4 2-16 1,-9 0 0-16,-4 0 24 0,-1 0-40 16,-3 0 24-16,0 0-64 0,-5 0-8 15,-5 1 64-15,2-3-64 0,-3 0 56 31,-5-2-48-31,1 0 0 16,2 0 88-16,1-3-8 16,5 0 80-16,1-5 24 0,6-2-24 15,4-4-104-15,0-2 80 16,4-4-32-16,1-4-40 0,0 0-64 31,0-2 56-31,1 0-64 16,0-4 8-1,1 0-8-15,2 0 40 0,3 0-48 0,5 0-96 16,0-8-624-16,0-10-1856 0,0 0-7659 15</inkml:trace>
  <inkml:trace contextRef="#ctx0" brushRef="#br0" timeOffset="451198">18045 6836 3440 0,'0'0'2217'0,"0"0"-337"0,0 0-432 16,0 0-303-16,-134-36-145 15,103 16 232-15,0-3-416 0,2-2-128 32,-1-5-127-32,2-2-201 15,-3-5-152-15,7-3 56 0,-2-2-32 16,7-4-208-16,6-4-24 15,3-2-8-15,10-2 8 0,5-3 0 16,29 2 64-16,15-1-128 31,17 3 112-15,13 5-48-16,10 6 0 0,6 6-72 0,23 8 72 15,-8 7-24-15,3 10-24 16,-3 3 48-16,-15 8 0 0,13 0-8 16,-9 4 80-16,-7 11-144 15,-4 6 112-15,-12 3-40 31,-11-3 0-31,-7 2-8 0,-16-3-56 0,-10-4 56 16,-11-2 0-16,-6-4 8 16,-13-2 96-16,-2 0 232 0,0 6 408 15,-25 6-736 1,-43 28 0-1,9-5-2144-15,-4-4-6282 0</inkml:trace>
  <inkml:trace contextRef="#ctx0" brushRef="#br0" timeOffset="452099">19088 7598 6369 0,'0'0'1656'0,"0"0"-1032"15,-158 2-392-15,83-2-80 0,-7 0 136 16,0 0 265-16,-7-12-177 16,5-6-64-16,2-4-56 15,7-6 104-15,9-6 160 0,14-2 72 16,10-6 80-16,20-1-248 31,14 1-40-31,8 2-103 0,14-2-73 16,33 2-16-16,29-8-136 15,47-7 0-15,30 4 8 16,17 4-56-16,-10 15 48 0,-20 15-56 15,-40 8 0-15,-13 5 0 16,-19-2 8 0,-2 2 0-16,7 2 0 0,13 0-8 15,3 2 40-15,-9 0-40 16,-7 0-72-16,-4 2 72 15,-6 10 8-15,-3 4-8 16,-7 0-8 0,-4 2-8-16,-2 3 16 15,-4-2 0-15,-6 0 0 0,-6 0 0 0,-7 1 0 16,-9 1 0-16,-9 3 56 15,-6 3 152-15,-1 5 64 16,-25 5-64 0,-10 5-88-16,-7 0-64 15,-7 1 48-15,-10-4-104 16,-40 8-152-16,13-11-1072 15,-1-10-4562-15</inkml:trace>
  <inkml:trace contextRef="#ctx0" brushRef="#br0" timeOffset="452992">18838 8376 4064 0,'0'0'1537'15,"0"0"-1257"-15,-170-2-280 0,86-2-40 16,-5 2 40-16,-3-2 72 16,5-1 224-1,-2 0-48-15,5-1 400 16,7-4 80-16,6-2 56 0,8-2 17 15,11-5-41-15,12-2-480 16,11-3-72-16,11-2-8 16,10-4 88-16,8-6 24 0,0-2-144 15,13-5-88 1,21-5 32-16,12 0 32 15,17-5-64-15,12 6 56 0,26-4-120 16,30 8 216-16,23 11-152 16,6 13 24-16,-31 17 24 15,-36 2-128-15,-33 0 8 0,-15 4 24 47,9 9-32-47,4 2 0 16,0 4 80-16,-6 0-32 0,-10 5-40 15,-12 1-8-15,-9 3 16 16,-9 0 208-16,-9 2 112 0,-3 2-64 15,-7 2-120-15,-35 14-152 16,2-9-1240 0,-2-9-5569-16</inkml:trace>
  <inkml:trace contextRef="#ctx0" brushRef="#br0" timeOffset="454014">17974 8971 3304 0,'0'0'1905'15,"0"0"-625"1,0 0 400-16,0 0-111 16,0 0-313-16,0 0 40 0,-117 7-544 0,75-22-336 15,-6-7-56-15,-7-6-224 16,-6-6-128-1,-2-4-8-15,1-2 8 16,3-2 0-16,2 2 113 16,9 4-121-16,7 8-40 15,7 5 40-15,8 6 112 0,9 2-24 16,7 2 56-16,4-2 56 0,6-4-136 31,0-6-56-15,11-5 0-16,15-6 0 0,4 1 0 15,9-4 0-15,6 7 0 0,5 5 0 16,5 8 0-16,2 6 0 15,1 8 0-15,3 5-8 0,4 0 0 16,3 0 0-16,1 7-40 31,10 4 40-31,2-1 0 16,5 2 48-16,1-2-48 0,-5 2 0 15,-4 0 0-15,-6-2 0 0,-5 0-64 16,-6 0 64-16,-1 0 64 16,-4-2-64-1,-2 3 8-15,-3-2 0 16,-9-1 0-16,-5 2 0 15,-4 0 8-15,-7 2-16 0,-4-2 72 16,1 0 32-16,-7 0-56 16,-2-2 16-16,-2 3-8 15,-1-6-8-15,-9 1 48 16,1 0 96-16,-3 1 56 15,0 1 240 1,0 1-128-16,-10 1-184 0,-20 7-176 0,0-4-792 16,0-2-2353-16</inkml:trace>
  <inkml:trace contextRef="#ctx0" brushRef="#br0" timeOffset="460833">18831 16347 4624 0,'0'0'1665'0,"0"0"-1145"16,0 0-240-16,0 0 216 0,5 0 8 0,-3-2-296 31,7 2-88-31,4 0 40 15,5 0 152-15,5 0 120 0,4 0 113 16,4 0-17-16,-1 0-48 16,4 0-216-1,0 0 40-15,-1 0-96 0,4 0 56 0,-3 0-136 16,4 0-56-16,-4 0 80 0,-1 0-144 31,1 0 96-31,-4 0-96 16,-2 0 80-16,-4 0 16 15,-5 0-32-15,1 0 16 0,-7 0 8 16,-2 0 16-1,-5 2-16-15,2-2 24 0,-8 0-8 0,4 2 8 16,-4-2-8-16,0 0 40 31,0 0-8-31,0 0-64 16,0 0-80-16,0 0-2776 0</inkml:trace>
  <inkml:trace contextRef="#ctx0" brushRef="#br0" timeOffset="469829">16559 10197 9161 0,'0'0'2825'16,"0"0"-1033"-16,0 0 177 15,0 0-449-15,0-6-480 16,-5-6-263-16,-3-4-9 0,-6-5 32 31,-3 2-136-31,-4-2-40 0,-3 3-352 16,0 8 48-16,-2 6 8 15,2 4-24-15,3 17-304 0,-2 25 0 16,2 18-8-16,7 12-80 15,4 4 80-15,5-4-128 32,5-11 64-32,0-13 16 0,7-12 40 15,9-15-112-15,2-6-112 16,3-9-48-16,4-6-80 0,-2 0-24 15,8-16-48-15,-4-12-72 16,-1-6 48-16,1-1 56 16,-7 5 80-1,-6 11 192-15,-1 8-64 0,-5 11 104 16,2 0-25-16,-2 5 113 15,-3 8 16-15,1-1-8 0,3-1 97 16,-3-7 15-16,2-2-104 16,2-2 56-1,1 0-56 1,-1-17 64-16,1-6 48 0,-3-7 0 0,-1-4-120 15,-3 4 0-15,-4 3-112 16,2 13-8-16,-2 6-72 0,5 8-297 16,0 0-367-16,0 4 336 31,4 12 376-16,-2 2 72-15,2-2 64 0,-5 0 8 0,0-2-8 16,-4-4 8-16,4-4 0 0,-4-4 0 16,0-2 8-16,1 0 32 15,6 0-40-15,-2-6-88 31,8-11 88-31,3-4 0 16,3-1 8-16,0 4-8 0,1 4 0 16,-2 8-16-16,-1 6-40 0,1 0 0 15,-3 22 56-15,-4 10 120 16,-3 2 112-16,0 0-40 31,-3-5-112-31,3-5-64 0,3-9-16 16,1-5 0-1,5-10-536-15,-4 0-992 0,-1-2-4249 0</inkml:trace>
  <inkml:trace contextRef="#ctx0" brushRef="#br0" timeOffset="470259">17110 10277 6649 0,'0'0'4081'16,"0"0"-1809"-16,0 0-239 15,0 0-769-15,0 0-680 0,0 0-288 31,-41 70-144-31,40-46-104 16,1 1-32 0,0-8-16-16,3-2 0 0,11-7-56 0,4-3-16 15,0-5-32-15,-3 0 24 16,2 0 72-16,-1 0 0 0,-4 0 8 15,-6 0-8-15,-1 0 8 16,-3 0-8-16,-2 0 8 16,0 2 8-16,0 13 312 0,-7 2-120 15,-6 6-128-15,-3-1-72 16,0-3-728-1,6-15-1088-15,2-4-1305 0,7 0-3360 16</inkml:trace>
  <inkml:trace contextRef="#ctx0" brushRef="#br0" timeOffset="470421">17203 10357 4849 0,'0'0'2576'16,"0"0"-183"-16,0 0-321 0,0 0-376 16,0 0-503-16,0 0-441 15,0 0-472-15,0 0-280 16,20 77-504-16,-15-66-2473 0,-5-5-6825 15</inkml:trace>
  <inkml:trace contextRef="#ctx0" brushRef="#br0" timeOffset="470553">17216 10197 8481 0,'0'0'1953'0,"0"0"-1953"16,0 0-240-16,0 0-1625 0</inkml:trace>
  <inkml:trace contextRef="#ctx0" brushRef="#br0" timeOffset="470790">17345 10385 9514 0,'0'0'1968'0,"0"0"-1360"15,0 0 64-15,0 0-144 0,0 0-264 16,0 0-136-16,101-76-128 16,-79 56-568-16,-4 0-1016 0,-5-4-665 31,-2 6-1647-31,-8 2-625 0</inkml:trace>
  <inkml:trace contextRef="#ctx0" brushRef="#br0" timeOffset="471174">17463 10185 1016 0,'0'0'5161'0,"0"0"-3145"15,0 0-495-15,0 0-353 31,0 0 168-31,0 0-264 0,-30 122-648 16,30-92-136-16,0-3-191 16,0-6-97-16,5-6-273 15,6-8-831-15,3-5-864 0,6-2-401 16,-1-2-7-16,4-14 367 31,-4 0 1273-31,4 2 736 0,-4 0 216 16,-6 4 640-16,2 2 529 0,-6 0 143 15,1 2-120-15,-4-2-271 16,2-2-201-16,-6-2-304 0,0 0-424 15,-2 2-48-15,0 2 152 16,0 2 192-16,-12 6 112 16,-4 0-88-1,2 10-240-15,2 12-135 16,1 2-1-16,5 0 128 0,6-4-24 15,0-3-168 1,0-8-88-16,6-5 0 0,10-4-96 0,-1 0-344 16,3-11-657-1,6-21-1183-15,-8 1-2457 16,-2 3-552-16</inkml:trace>
  <inkml:trace contextRef="#ctx0" brushRef="#br0" timeOffset="471419">17735 10221 2632 0,'0'0'3897'31,"0"0"-2001"-31,0 0-215 0,0 0-225 16,0 0-128-16,0 113-488 15,0-90-239-15,0-7-257 16,0-4-192-16,8-8-152 0,0-4-40 16,3 0-152-16,0-14-8 31,1-6 48-31,1-4 48 0,0 2-33 15,3 4 129-15,-3 4-56 16,1 10 0-16,-4 4 64 16,3 0 0-16,-5 2 56 0,0 14-8 0,-2 2-48 15,-2 2-64 1,-3-2-1704-16,2-8-3817 15</inkml:trace>
  <inkml:trace contextRef="#ctx0" brushRef="#br0" timeOffset="471554">17937 10257 8425 0,'0'0'2481'15,"0"0"-529"-15,0 0-343 16,0 0-569-16,0 0-440 16,0 0-488-16,0 0-112 0,113-92-272 15,-91 86-704-15,-7 2-1241 16,-4 4-2296-16</inkml:trace>
  <inkml:trace contextRef="#ctx0" brushRef="#br0" timeOffset="471823">17983 10084 5705 0,'0'0'2800'0,"0"0"-1447"16,0 0-457-16,0 0 336 31,0 0-376-31,8 131-424 0,4-89-232 16,4-2 48-16,-2-3-16 15,3-5 129-15,-1-7-161 0,-3-5 280 16,0-5-144-16,1-5 88 16,-6-5-144-1,3-1-56-15,-2-4-64 16,2 0-48-16,0 0-112 0,7-28-312 15,-2 0-1520 1,-5-2-5658-16</inkml:trace>
  <inkml:trace contextRef="#ctx0" brushRef="#br0" timeOffset="478650">17066 6377 2536 0,'0'0'3073'0,"0"0"-1481"16,0 0-680-16,0 0-160 0,0 0-272 15,3 0-480-15,2 2-2664 0</inkml:trace>
  <inkml:trace contextRef="#ctx0" brushRef="#br0" timeOffset="479930">18964 5360 6993 0,'0'0'3257'16,"0"0"-1417"-16,0 0-56 0,0 0-111 0,0 0-385 15,0 0-344 1,0 0-280-1,-78-42-151-15,65 24-73 16,7-3-160-16,3-2-168 0,3-1-112 16,0 0-64-16,6 1 64 15,12 4-120-15,3 2 120 16,-2 6-56-16,0 7-8 15,-1 4 64-15,-2 0-64 16,-4 6 16-16,-4 14 48 16,-8 5 48-16,0 7 40 0,0 0 48 15,-7 0 0-15,-6-5-136 16,-3-7 144-16,3-6-24 0,4-6-112 15,2-6 160-15,2-2-80 32,4 0-80-32,1 0-8 0,0 0-176 15,0 0-160-15,0 0-16 16,5 2 208-16,3 4 80 0,1 2 64 15,-2 4 0-15,-6 6 0 16,3 0 8 0,-4 5 48-1,0-2 16-15,0 1-56 0,0-3-16 16,0-6-16-16,0-1-144 15,0-9-841-15,3-3-1527 0,11 0-3858 0</inkml:trace>
  <inkml:trace contextRef="#ctx0" brushRef="#br0" timeOffset="480904">19193 5292 2736 0,'0'0'4033'0,"0"0"-2033"16,0 0-135 0,0 0-1-16,0 0-295 15,0 0-393-15,0 0-448 16,0 0-336-16,-66-66-144 0,66 51-152 15,0 4-96-15,8-2 0 16,10 2 0-16,-1 1-48 0,3 4 40 16,-3 3 0-16,1 3-48 31,-2 0 56-31,-4 0-8 0,-4 0 8 15,-3 7 0-15,-2 3 8 16,-3 1 152-16,0 4 56 31,-5 0-40-31,-11 4-168 0,1-4 40 16,1-2-48-16,-1-5-72 15,6-4-40-15,2-2 24 0,7-1 32 16,-5-1-16-16,5 0-152 16,0 0-208-16,0 0 8 15,0 0 136-15,5 0 168 0,6 4 24 16,-4 3 96-16,3 5 0 15,-4 2-104 1,-3 6 104-16,2 2 128 0,-5 2-24 16,0-2-104-16,0-2 168 15,0-3-112-15,0-6 184 16,0-3 88-16,-5-2-96 15,5-1-56 1,0-5-64-16,0 0-40 0,0 0-72 16,0 2-248-16,0 2-1720 0,0-2-4954 15</inkml:trace>
  <inkml:trace contextRef="#ctx0" brushRef="#br0" timeOffset="481096">19337 5473 7113 0,'0'0'4529'16,"0"0"-3513"-16,0 0 272 31,0 0-23-31,0 0-817 0,0 0-424 16,11 0-24-16,-1 0-784 15,-4-2-1625-15,1-7-5569 0</inkml:trace>
  <inkml:trace contextRef="#ctx0" brushRef="#br0" timeOffset="481714">19605 5061 6105 0,'0'0'2448'16,"0"0"-695"-1,0 0 311-15,0 0-408 0,0 0-447 0,0 0-297 31,0 0-104-31,-23-4-256 16,18 6-344-16,2 13-128 0,-3 4 0 16,1 9-80-16,0 8-64 15,2 5 64-15,-1 3-8 16,4 0 8-16,0-2 0 0,0-2 0 31,0-6 0-31,0-4 96 16,0-8-88-16,4-3-8 0,1-8-80 15,4-1 72-15,3-3-56 0,0-5 64 16,0-2-72-16,1 0 72 31,4 0-24-31,-2-7-48 0,1-7 40 0,-3-4-64 16,-3-1 40-1,1-4 56-15,-6 3-8 16,-2 2 8-16,-3 4 8 0,0 2 40 15,0 4-40-15,-8 3 64 0,-3 0 120 16,-4 1-184 0,-1 2 16-16,0 2-16 15,1 0-8-15,4 0-48 16,-5 0-248-16,5 0-856 15,3 0-3097-15</inkml:trace>
  <inkml:trace contextRef="#ctx0" brushRef="#br0" timeOffset="482532">18179 5172 7841 0,'0'0'2481'0,"0"0"-1313"0,0 0 488 16,0 0-279-16,0 0-673 16,0 0-448-16,0 0-32 0,0 64 208 15,6-21 280 1,4 6-368-16,-4 3-72 15,-1-2-32-15,-2-5 40 16,-3-6-200-16,0-7 64 0,0-5-136 16,0-7 104-1,0-8-96-15,0-5 32 0,0-3-40 0,0-2 40 31,4-2-48-31,-3 0-240 16,1 0-312-16,8-15-760 0,-4-6-1201 16,-1-5-3936-16</inkml:trace>
  <inkml:trace contextRef="#ctx0" brushRef="#br0" timeOffset="482878">18163 5127 744 0,'0'0'6417'0,"0"0"-4889"0,0 0-904 16,0 0 145 0,0 0-321-1,0 0 8-15,0 0 312 16,0 0-224-16,90 0 72 0,-69 0-88 0,-2 0-96 15,-2 0-263-15,-3 0 47 16,-6 0-208 0,-1 0-8-16,-4 0 144 31,-2 0-144-31,-1 0-449 0,0 0-1647 0,0 5-2881 15</inkml:trace>
  <inkml:trace contextRef="#ctx0" brushRef="#br0" timeOffset="483100">18190 5402 5009 0,'0'0'3256'0,"0"0"-1991"31,0 0-1-31,0 0 240 0,0 0-360 15,0 0-327-15,0 0-193 16,81-20-112-16,-59 8-264 0,-2-2 0 16,2 3-112-16,-1-2-136 0,7 5-312 15,-4 2-1433 1,-5 2-3584-16</inkml:trace>
  <inkml:trace contextRef="#ctx0" brushRef="#br0" timeOffset="483361">18471 5284 4841 0,'0'0'3960'16,"0"0"-2679"-16,0 0 23 15,0 0 344-15,0 0-607 0,0 0-537 16,0 22 56-16,0-2 96 15,0 4-48-15,-2 3-280 16,-6-2-88 0,-3 1-56-16,-3-2-56 15,-1-3-40-15,2-6-88 0,5-2-40 16,5-5-760-16,3-8-1104 15,0 0-2441-15,0 0-3505 0</inkml:trace>
  <inkml:trace contextRef="#ctx0" brushRef="#br0" timeOffset="483600">18431 5294 4440 0,'0'0'2137'0,"0"0"-1121"16,0 0 608-1,0 0-47-15,0 0-161 16,0 0-240-16,0 0-335 0,72 64-33 16,-60-45-280-16,-1-2-240 15,-1 1-112-15,-2-4-168 16,-2-1 96-16,2-4-104 0,-1-3-160 0,1-4-856 15,3-2-1569-15,-6 0-3320 16</inkml:trace>
  <inkml:trace contextRef="#ctx0" brushRef="#br0" timeOffset="483867">18673 5224 5193 0,'0'0'2272'0,"0"0"-728"0,0 0 425 0,0 0-113 16,0 0-591-16,0 0-473 0,-15 116-208 15,6-88-208-15,-3-2-128 16,-2 0-144-16,6-5-80 15,0-6-24-15,1-4-272 0,4-7-792 32,3-4-1073-32,0-9-1119 0,0-7-4906 15</inkml:trace>
  <inkml:trace contextRef="#ctx0" brushRef="#br0" timeOffset="484288">18679 5202 4320 0,'0'0'1953'0,"0"0"-553"15,0 0 425-15,0 0-569 0,0 0-664 16,0 0-288-16,0 0 288 31,0 0 240-31,0 0-128 16,46 64-175-16,-37-38-97 0,-1 2-24 31,2 0-56-15,-3 1-24-16,-1-2-96 0,0-3-8 0,-1-4-128 15,2-1 8-15,-2-6-96 16,1-1 56-16,-1-1-64 0,-2-2 0 15,0-1 8-15,-1 1 8 16,0-5 40-16,2 0-56 0,-4-4 0 16,0 0 16-16,0 0-8 0,0 0-8 15,0 0-112 1,0-2-1216-1,0-9-7538-15</inkml:trace>
  <inkml:trace contextRef="#ctx0" brushRef="#br0" timeOffset="489644">18290 5765 720 0,'0'0'6937'0,"0"0"-5048"16,0 0-1233-16,0 0 120 0,0 0 560 16,0 0-216-16,3 0-383 0,-1 0-257 15,5 0-80-15,1 0 40 0,6 0 32 16,4 0-112-1,6-4 88 1,0-2-80-16,5 0 8 16,2 0-120-16,5-2-112 0,1-2 32 15,2 0-80-15,1 0 104 0,-1-2-56 16,-1 2-40-1,1 0 65-15,-3 2 31 16,-2 0-32-16,-5 1-48 16,-2 2-40-16,-4 1-72 15,3 2-8-15,-5-2 8 0,1 2 72 31,2 0-72-31,1-2 0 16,2 2 8-16,-8-2-16 0,4 1 0 31,-4 1-16-31,1 0 32 16,-6 2 8-16,6 0-24 0,-7 0 8 15,1 0 0-15,-2 0-8 16,2 0 0-16,-1-2 0 0,0 2 8 16,3 0 8-1,3 0-16-15,-6 0 0 0,5 0 0 16,1 0 0-16,-4 0 24 0,-2 0-16 15,3 0 0-15,-5 0 0 16,2 0-8-16,3 0 8 0,-7 0-8 16,2 0-8-1,3 0 8-15,-2 0 0 16,1 0 0-16,1 0 8 15,-3 0 0-15,4 0-8 0,-2 0 8 16,-2 0-8-16,0 0 0 16,1 0 8-16,-1 0-8 15,2 0 0-15,0 0-8 16,0 0 16-16,3 0-8 15,2 0 0-15,-2 0-72 16,-2 0 64-16,-2 0 8 0,-1 0 0 16,-1 0-48-16,-1 0 40 15,-4 0 8 1,2 0-80-16,-7 0 64 15,3 0 16-15,2 0 0 16,-2 0 48 0,2 0-48-16,1 0 0 0,2 0 16 0,-4 0-16 15,0 0-56-15,1 0 56 0,-5 0 0 31,2 0 32-31,-2 0-16 16,0 0-16-16,0 0 176 16,0 0-128-16,0 0-48 0,-2 0-96 15,-11-3-1513-15,-6 1-5336 0</inkml:trace>
  <inkml:trace contextRef="#ctx0" brushRef="#br0" timeOffset="506477">18324 5780 4304 0,'-6'0'2673'15,"-4"0"-857"-15,-1 0-415 16,-1 0-1-1,1 0 80-15,0 0-383 0,-4 0-497 16,-1-11-184-16,-2-1-72 16,1-2 32-1,-1-4-152-15,-2 0-8 0,3-2-88 0,-4 2 88 16,1-1-128-1,2 0-80-15,1 0 136 16,-1 0 8-16,3-3-144 0,1-3 40 16,-1-3-96-16,6 0 48 15,-1 0-8-15,0-2 8 16,4 0 72-16,-1 3-72 0,1 0-56 31,-1 1 56-31,3 2 0 16,0 2 0-1,1 0 8-15,2 2-8 16,1-1 0-16,0 2 0 0,0 1-8 31,0-3-8-31,1 4 16 0,10-2-8 0,-2 6-56 16,2 0 56-16,0 1-40 0,5 3 40 15,4-4-8-15,1 1 8 16,3-2-48-16,2 0 48 0,4 3 8 15,1-4-8-15,1 3 16 16,2 2-8-16,3 0 0 16,-4 2 0-16,1 0 8 0,-2 2 0 31,3 2-8-16,-1 0 0 1,2 0 8 0,3 2 0-16,-4-2-8 0,2 2 64 31,4 2-56-31,-7-2 0 0,4 0 8 0,-4 2-16 15,2 0 8-15,-2 0 0 0,-4 0 48 0,-2 0-8 16,-2 0-96-16,0 0 96 16,-2 0-96-16,0 0 112 0,0 0-40 15,0 0-24-15,-1 0-40 16,1 2 40-1,5 2 8-15,-6-2 48 0,4 0-56 0,-1 0 0 16,2-2 0-16,-2 0 0 16,3 0 0-16,0 0 40 0,-5 0-40 15,3 0 0-15,-2 0 8 16,-3 0 0-16,-2 0-8 0,-3 0 0 31,4 0 8-31,-1 0-80 16,-4 0 128-16,3 0-56 0,-1 0 0 15,1 0 8-15,-2-2 0 16,0 2-8-16,-1-2 0 15,-3 0-56-15,-1 0 56 0,1 2-8 32,-2 0 72-32,5 0-128 15,-8 0 64-15,8 0 0 0,-3 0-8 16,3 0 8-16,-3 0-8 0,2 0 0 15,-2 0 8-15,0 0 0 16,-2 0-48-16,0 0 48 16,-3 4 0-1,2 0 0-15,1-2 0 16,-3 2 0-16,2 0 0 0,-2 0 0 15,0 0-8-15,0 0 0 0,2 2-56 32,-2 0 56-32,-1 2 8 15,2 0-8-15,-2 0-48 0,-2 0 48 16,1 2-8-16,-4 0 16 31,4 2 0-31,-3-1 8 0,-1-2 8 0,4 1 8 0,-6-2-24 31,4 3 0-31,-3-4 8 16,2 3 72-16,-1-1-80 0,0 1 0 15,1-3 8-15,-3 1 8 0,2 1 40 16,-2-1 64 0,3-1-112-16,-3 4-8 0,1-1-8 31,-1-1 8-31,2 2 32 0,-2-1-24 15,2 0-8-15,-2-3 48 16,0 2-48-16,3-1 0 0,-3-2 112 16,3 1-112-16,-3 2 80 15,2 1-64-15,-2 1-8 16,1 2 0-1,1 3 8-15,1-2 56 0,0 2-16 16,-3 0-56-16,4 0-48 16,-4-2 48-16,1-2 8 15,-1 3-8-15,3-6 0 0,-3 3 8 16,0-1-8-1,0 0 80-15,0-1-80 16,0 3 8-16,0-2 56 0,0 2-40 16,0-1-16-16,0-1 0 15,0 2-8-15,0-3 8 16,0 1 16-16,2 0-16 0,-2-1-8 31,2-3 8-31,1 2-8 16,-3-5 0-16,0 0-72 0,2 0 120 15,-2-2-48-15,0 0 8 16,0 1-8-16,0 1 16 0,0 1-16 15,0-3 8-15,0 2 24 32,0-2 48-32,0-2 16 0,0 2 192 31,-5-2 17-31,1 0-169 15,-4 2 0-15,5-2 72 16,-2 0-24-16,2 2-96 0,-3-2-80 16,4 2 8-16,-1-2 64 15,0 0-80-15,-2 2 48 16,-2-2-48-16,2 0 120 0,-6 0-72 0,5 0-40 15,1 0 80-15,-3 0 112 16,4 0-24-16,-2 0-56 0,4 0 56 16,-2 0 8-1,0 0-136 1,1 0 80-16,-2 0-56 0,4 0-64 15,-1 0 8-15,-1 0-16 0,-2 0 0 16,3 0 0-16,-3 0 8 16,5 0-8-16,-1 0-40 0,-4 0 32 31,3 0 8-31,-2 0 0 15,-1 0 0-15,3 0 0 0,2 0 16 16,-5 0-8 0,5 0-8-16,0 0 16 0,-1 0-16 0,1 0-16 15,-4 0 8-15,3 0-48 31,-6 0-104-31,-2 0 40 0,2 0-24 16,-1 0 136-16,0 0-8 16,0 0 8-16,5 0 0 15,-2 0 0-15,0 0-40 0,3 0 48 16,-1 0 0-16,3 0-80 31,0 0 80-31,0 0-8 0,0 0 32 16,0 0-72-16,0 0-72 15,0 0-232-15,0 0-312 16,0-2-937-16,0-4-4064 0</inkml:trace>
  <inkml:trace contextRef="#ctx0" brushRef="#br0" timeOffset="511340">19177 5625 7361 0,'0'0'2553'15,"0"0"-1505"-15,0 0 512 0,0 0-112 16,0 0-655-16,0 0-465 16,0 0-48-1,0 0-80-15,0 0 24 16,0 0 0-16,0 0 64 0,0 0 64 15,0 0 40-15,0 0-88 16,0 0-88 0,0 0 16-16,0 0-64 0,0 0-64 15,0 0-16-15,0 0-88 16,0 0 48-16,0 0-96 15,0-7-176-15,0 1-2104 0,0-1-9571 16</inkml:trace>
  <inkml:trace contextRef="#ctx0" brushRef="#br0" timeOffset="515578">17205 6667 5129 0,'0'0'2864'0,"0"0"-1544"0,0 0 217 15,0 0 455-15,0 0-463 31,0 0-489-31,0 0-184 0,0 0-200 32,0 0-8-32,0 0-184 15,0-2-136 1,0 2-64-16,0-2-71 0,0-4-193 0,6 0-16 15,6-3 16-15,1-6 8 16,4 0 48-16,-2-4-48 0,4 2-8 0,1-4 0 16,-6 3 16-16,2 2-32 15,-8 4-120-15,-1 4 39 0,-2 6 97 16,-5 2 48-16,0 0-40 15,0 0 33 1,0 0 7 0,-12 0-48-16,0 8-73 0,-3 2 9 0,0 2 64 15,4 0 0 1,-2 0-8-16,4-2 8 0,4-2 8 0,-3-1-8 31,4-3 0-31,1-2 89 16,3-2-89-16,0 0 0 0,0 0 0 15,0 0-8-15,0 0 0 16,0 0-121-16,0 0 65 0,0 0-128 15,3-4 192-15,9-7-16 32,-1 1 16-32,4-1-8 15,-3-2 0-15,0 1 8 0,-4 5-80 16,-3 0 80-16,-4 3 0 15,-1 4 8-15,0 0 96 0,0 0-24 16,-3 0-80-16,-13 11-72 31,1 4-80-31,-1 2 80 16,2-2 16-16,6-2 48 0,1-5 0 15,2-5 0-15,5-1-72 16,0-2 72 0,0 0-40-16,0 0 40 0,0 0 8 15,0 0-136-15,0 0 136 16,8-5 0-16,4-1 8 15,-4-3 0-15,-2 1 64 0,-1 4-72 16,-3 0 16-16,-1 4-16 0,-1 0-48 16,0 0-1752-16,0 4-8370 0</inkml:trace>
  <inkml:trace contextRef="#ctx0" brushRef="#br0" timeOffset="519765">16922 5077 280 0,'0'0'3240'32,"0"0"-1391"-32,0 0-441 15,0 0 616-15,2 0 249 0,-2 0 287 16,0 0-263-16,0 0-609 15,0 0-239-15,0 0-169 0,0 0-288 16,0 0-288-16,0 0-240 16,-2 0-176-16,2 0-168 15,-1 0-120 1,1 4-16-16,-5 13-128 15,0 12-32-15,-5 21 104 0,2 16 72 16,-5 13 8 0,2 6 96-16,1-4-104 0,-1-8-16 31,5-13-88-31,1-14 24 0,2-12 80 15,-2-10 48-15,3-8 0 16,0-8-40-16,-1-4 56 0,3-2-16 16,0-2-40-16,0 0-8 15,0 0 0-15,0 0-8 16,0 0-96-1,0 0-360-15,0 0-696 0,0-9-1121 16,0-2-4944-16</inkml:trace>
  <inkml:trace contextRef="#ctx0" brushRef="#br0" timeOffset="520862">16664 5471 5169 0,'0'0'3960'0,"0"0"-2879"0,0 0-153 15,0 0 720-15,0 0-375 0,0 0-281 16,5 0-312-16,-2 0 200 0,5 7-336 16,3 5-88-1,2 5-136 1,2 0 96-16,1 5-48 0,2 3-119 15,-7 1-33-15,5 0 128 16,-4-3-72-16,-3 0 48 0,3-3-152 16,-6-2 56-16,4-4-136 0,-2-2-80 31,-5-4 56-31,2 0-16 15,-2-4-8-15,-3 0-40 0,0-2 0 32,0 0 0-32,0 0 0 15,3-2 24-15,-3 0-24 0,0 0 0 16,0 0 0-16,0 0 0 15,0 0 8-15,0 0 104 0,0 0-104 16,0 0-8-16,0 0 8 16,0 0 48-16,0 0 72 15,0 0-128-15,0 0 0 0,0 0 144 16,0 0-144-16,0 0 120 31,0 0-48-31,0 0-16 0,0 0-48 16,0 0-8-16,0 0 0 15,0 0-8-15,0 0 16 0,0 0-8 16,0 0 16-16,0 0-8 15,2 0 104-15,-2 0-112 16,3 0 16 0,-3 0-80-16,0 0 56 0,3 0-40 15,-3-2 48-15,5-4 0 16,2-2 0-16,2 0-48 15,1-2 48-15,-2 2 0 16,0-2 64-16,4 0-64 0,-1-2-48 16,2 0 48-16,-2 0-48 15,0 2 24-15,-1 3 8 16,-7 4 8-16,2-1 8 15,-5 4 24-15,3 0-24 16,-3 0 0-16,0 0 88 0,0 0-80 31,0 0-8-31,0 0 0 0,0 0 8 16,0 0 64-16,0 0-72 15,0 0 80-15,0 0-72 16,0 0-16-16,0 0-8 0,0 0 16 16,0 0 0-16,0 0 8 15,0 0-8-15,0 0 0 0,0 0-368 31,0 0-1488-31,0 2-3057 16,0 10-8546-16</inkml:trace>
  <inkml:trace contextRef="#ctx0" brushRef="#br0" timeOffset="523726">20168 4878 8385 0,'0'0'3977'0,"0"0"-2809"15,0 0-151-15,0 0 415 16,0 0-496-1,-11-113-456-15,29 94-336 0,6 4-136 16,8 2 0-16,4 9-8 0,1 4-96 16,2 0 16-16,-2 12 80 0,-2 12 24 15,-7 8-24-15,-9 7-88 16,-7 3 88-16,-11 3 48 15,-1 0 48-15,-9-1 168 16,-17-5-64 0,-7-10 56-16,-1-5 88 15,-1-7-55-15,4-13-233 0,-1-4 72 16,8 0-128-16,1-19-56 15,4-9 8-15,3-2-96 16,9-6-137-16,7 2-7 0,0 2-8 31,7 2-104-31,10 4 320 16,4 8-88-16,-1 3 120 0,-9 8 0 15,0 5 40-15,-3 2-104 0,-3 0-48 16,2 0-16-16,-4 8 72 16,-3 6 104-16,0 4 176 0,0 6 168 15,0 4 0 1,-3 26-344-1,-5-8-560-15,1-3-3537 0</inkml:trace>
  <inkml:trace contextRef="#ctx0" brushRef="#br0" timeOffset="524862">20732 4742 1136 0,'0'0'6825'0,"0"0"-4128"15,0 0-257-15,0 0-199 16,0 0-513-16,0 0-616 0,-26-24-519 15,26 24-313-15,0 11-192 16,0 16-80-16,3 12 360 0,5 10 128 31,1 6-152-31,-3 3-96 16,2-6-200-1,-6-4 96-15,-1-7-144 0,1-12 0 0,-2-9 0 0,0-7-48 16,0-7-512-16,0-4-112 16,0-2-377-16,-3-6-1503 0,-7-13-5458 15</inkml:trace>
  <inkml:trace contextRef="#ctx0" brushRef="#br0" timeOffset="525080">20729 4791 6689 0,'0'0'2360'0,"0"0"-775"16,0 0 159-16,0 0-592 16,0 0-271-16,0 0-321 0,0 0-432 31,103-30 96-31,-90 30-216 0,2 0-8 15,-7 0-680-15,-8 10-1393 16,0 5-1007-16,-2 2-3602 0</inkml:trace>
  <inkml:trace contextRef="#ctx0" brushRef="#br0" timeOffset="525237">20719 4959 5937 0,'0'0'2648'0,"0"0"-1960"15,0 0-255-15,0 0 287 0,0 0-376 16,0 0-192-16,118-36-152 15,-87 20-584-15,9-2-1529 0,-9 4-751 16,-4 2-417 0</inkml:trace>
  <inkml:trace contextRef="#ctx0" brushRef="#br0" timeOffset="525575">21013 4833 992 0,'0'0'2184'16,"0"0"377"-16,0 0 247 0,0 0-183 15,0 0-417-15,0 0-815 0,0 0-609 16,0 0-256-16,-18 82-120 16,5-38 40-1,0 0-248-15,-1-4-40 16,6-9-160-16,3-12 0 15,5-8-400-15,0-9-640 0,0-2-977 16,0-8-255-16,6-18 616 16,6-8-1225-1,1-7 192-15,0 1 1001 16,1 4 1688-16,-3 8 1480 16,-1 8 713-16,0 10 63 0,-9 8-599 15,4 2-233-15,0 0 112 16,3 4-295-16,-3 7-505 0,5 2-208 15,-2 1-16-15,-2 0-416 32,4-2 64-32,-4-2-160 31,-1-2-504-31,0-4-424 0,5-4-1241 15,-5 0-1752-15,1 0-1168 0</inkml:trace>
  <inkml:trace contextRef="#ctx0" brushRef="#br0" timeOffset="525761">21229 4807 2840 0,'0'0'1873'0,"0"0"-129"0,0 0-80 16,0 0-103-16,0 0-321 16,8-6-264-16,-8 8-176 0,0 9 416 0,0 6-271 15,-3 5-353 1,-8 0-232-16,-4 0-192 0,6 0-168 15,-1-4-248-15,0-6-912 0,9-8-513 16,1-6-95-16,0-18-2729 16,0-6-2032-16</inkml:trace>
  <inkml:trace contextRef="#ctx0" brushRef="#br0" timeOffset="525908">21229 4807 4016 0,'13'-65'2217'0,"-6"65"-113"31,4 14-215-31,0 6 71 16,-1 3-184-16,0 1-751 0,-2 1-353 15,-2 5-344-15,-4 17-328 16,-2-9-360-16,0-4-5954 16</inkml:trace>
  <inkml:trace contextRef="#ctx0" brushRef="#br0" timeOffset="526808">20304 5501 7681 0,'0'0'4321'0,"0"0"-2633"15,0 0-191-15,0 0-217 0,0 0-608 16,0 0-424-16,31-115-112 16,-1 106-64-16,6 2-72 15,3 7 48-15,4 0 8 0,-1 5 0 16,-3 12-48-1,-8 7 0-15,-7 5 128 16,-6 4 16-16,-10 5 16 0,-5 7-40 16,-3 1 144-16,-6 4-175 15,-17-2 95 1,-9-4-120-16,-1-4-72 15,-5-10-48 1,2-9 0-16,1-14 32 0,-3-7-72 0,0 0-281 16,4-16-111-16,0-9 216 0,6-8-40 15,12 1-48-15,15-4 160 16,1 4 40-16,1 0 104 15,23 5 48 1,-3 4 40 0,2 5-40-16,-2 3 0 0,2 7-8 0,-6 4 0 15,0 4-80-15,-5 0 80 16,-5 0-128-16,-2 0 136 31,0 0 24-31,-5 4 128 0,0 7 104 16,0 1-16-16,0 1-120 15,-10 2 88-15,3-4-200 0,1-2 120 16,1-3-128-16,5-4 16 15,0 0-16-15,0-2-64 32,0 0-184-32,11 0 8 0,7 0 16 0,6 0 216 15,7-2-120-15,8-11-240 16,-5 4-1120-1,-12 1-3801-15</inkml:trace>
  <inkml:trace contextRef="#ctx0" brushRef="#br0" timeOffset="530828">21013 5535 10018 0,'0'0'2552'16,"0"0"-1688"-16,0 0 433 16,0 2 295-16,0-2-520 15,0 0-600-15,0 0-376 16,0 0 112-16,0 0-136 31,0 0-72-31,0 0-376 16,0 0-1168-16,0 0-4529 0</inkml:trace>
  <inkml:trace contextRef="#ctx0" brushRef="#br0" timeOffset="531683">21019 5482 5129 0,'0'0'4561'0,"0"0"-3321"16,0 0-152-16,0 0 336 15,0 0-271-15,0 0-521 16,0 0 0-16,5 87-80 16,-3-49-8-1,3 1-48-15,-4 2-192 16,4-5-112-16,0-4-8 15,-3-6-40-15,4-4-64 0,-6-6-64 0,3-4-8 16,-3-5-8 0,0-3 160-16,2-2-72 15,-2-2-88-15,0 0-80 16,0 0-272-16,0 0-912 15,0 0-1737-15,0-9-8857 0</inkml:trace>
  <inkml:trace contextRef="#ctx0" brushRef="#br0" timeOffset="532127">21073 5471 2720 0,'0'0'6073'0,"0"0"-4552"16,0 0-865-16,0 0 552 15,0 0-272-15,0 0-680 16,0 0 160-16,0 0 193 0,0 0-25 31,68 0-272-31,-51-2-104 16,1 0-56-16,-3-3-144 0,-4 3 40 15,-5 0 96-15,-1 2-104 16,0 0-40-16,-5 0-80 0,0 0-792 15,-5 0-1233-15,-6 2-4744 0</inkml:trace>
  <inkml:trace contextRef="#ctx0" brushRef="#br0" timeOffset="532472">21047 5659 3088 0,'0'0'3041'15,"0"0"-1761"-15,0 0-392 0,0 0 201 16,0 0-457-1,0 0 336-15,0 0-120 16,37 0 24-16,-24 0-168 16,5-2-96-16,-4-2-319 0,2-1-145 15,-3 2-144-15,-1-1 144 16,-4 2-136-1,-2 0-8-15,1 0-8 16,-3 0-777-16,-4 0-3047 0</inkml:trace>
  <inkml:trace contextRef="#ctx0" brushRef="#br0" timeOffset="532836">21255 5571 6489 0,'0'0'3249'16,"0"0"-1777"-16,0 0 400 0,0 0-303 16,0 0-553-1,0 0-432-15,0 0-248 16,0 22 0-16,0-3 56 15,5 6-184-15,-5 1 16 0,0 0-104 16,0-3 48 0,0-2-168-16,0-5 48 15,0-4-112-15,0-4 64 16,0-1-376-16,0-7-1248 15,0 0-2649-15,0 0-3457 0</inkml:trace>
  <inkml:trace contextRef="#ctx0" brushRef="#br0" timeOffset="533029">21313 5584 1640 0,'0'0'7433'0,"0"0"-6144"15,0 0-625-15,0 0 1504 16,0 0-759-16,0 0-425 0,28 59-480 31,-20-45-296-31,-2 2-80 0,2-2-120 16,-1-2-16-16,-1 1-192 0,1-2-1552 15,-2-7-4258-15</inkml:trace>
  <inkml:trace contextRef="#ctx0" brushRef="#br0" timeOffset="533272">21313 5584 8313 0,'154'-55'3097'0,"-157"65"-1593"0,-2 1 305 0,-7 8-425 31,6-2-544-31,1 6-552 0,0 1-88 15,2-2-144-15,0 0-56 16,-2-4-48-16,3-4-120 16,1-4-544-16,-3-10-824 0,4 0-1521 31,0 0-4873-31</inkml:trace>
  <inkml:trace contextRef="#ctx0" brushRef="#br0" timeOffset="533474">21472 5531 6409 0,'0'0'2672'15,"0"0"-2039"-15,0 0 183 0,0 0 576 16,0 0 200-16,0 0-271 16,0 0-321-16,53 112 8 15,-43-80-256-15,-2 0-312 0,0-4-240 16,-5 0-56-1,2-2-144-15,0 4-152 16,-4-5-1352 0,-1-8-4233-16</inkml:trace>
  <inkml:trace contextRef="#ctx0" brushRef="#br0" timeOffset="534003">21715 5567 8849 0,'0'0'2353'0,"0"0"-1281"32,0 0-320-32,0 0-64 15,0 0-159-15,-50-115-401 0,50 97-128 16,17 4 0-16,2 3-72 15,7 2 16-15,-2 7 56 32,-3 2 40-32,0 0 32 0,-8 0-16 0,-2 11 264 15,-4 4 56-15,-7 7 208 16,0 3 32-16,0 0-40 0,-12 1-232 15,-1-3-168-15,1-5-8 16,0-6-96-16,6-7-72 16,3-5-48-16,3 0-80 15,0 0-112-15,0 0-64 16,0 0 40-16,0 2-72 15,0 4 152-15,6 3 136 0,4 5-16 16,-1 4 64-16,-1 3 208 31,-3 6 64-31,-3 1-160 16,3 0 72-16,-5-2-184 0,0-2-368 15,1-1-1304-15,3-10-2921 0,-3-7-4505 16</inkml:trace>
  <inkml:trace contextRef="#ctx0" brushRef="#br0" timeOffset="534499">22003 5516 4176 0,'0'0'4673'0,"0"0"-3352"0,0 0-89 16,0 0 8-16,0 0-352 0,-74-30-119 0,70 21-361 15,1-1-240-15,3-1 16 16,0 0-16-1,3 0-160 1,10 3-8-16,2 4 0 0,3 4-8 16,3 0 8-16,-2 0 8 15,-1 8 104-15,-5 8 40 0,-4 0 136 16,-1 2-152-16,-8 3 224 0,0 0 16 31,0 3-112-31,-8-1-64 16,-9-4-88-16,0-4-112 0,3-7-72 15,3-7-104 1,3-1-344-16,3 0 160 0,1 0 304 0,3 0 48 15,1 0 0-15,0 0-120 16,0 2-96-16,1 7 224 16,11 1 128-1,-4 3 112-15,2 4 88 16,-4 0 88-16,-1 4-64 15,-5-3-152-15,1 2-200 0,-1 4-248 16,0-6-1816-16,0-4-8907 0</inkml:trace>
  <inkml:trace contextRef="#ctx0" brushRef="#br0" timeOffset="534660">22169 5753 9578 0,'0'0'5081'0,"0"0"-3617"15,0 0 104-15,0 0-648 16,0 0-920-16,0 0-560 16,0 0-1448-16,20-4-2833 0</inkml:trace>
  <inkml:trace contextRef="#ctx0" brushRef="#br0" timeOffset="535259">22386 5314 4048 0,'0'0'4537'0,"0"0"-2280"16,0 0 527-16,0 0-383 15,0 0-745-15,0 0-503 16,0 0-233-16,0 0-272 0,0-3-272 15,0 14-136-15,0 7-120 16,-2 8-72-16,-1 10-48 0,1 7 8 16,-1 2 0-1,1 2-8-15,2 0 8 16,0 0 8-16,0-7-16 15,0-4 0-15,0-6-56 0,0-6 0 16,0-4-184 0,0-6-272-1,2-6 40 1,3-3-8-16,1-5-144 0,2 0 63 0,2 0 265 0,5-15 40 15,-1 0-128-15,-1-4-88 16,2 3 120-16,-4 2 120 0,-5 0 104 16,-1 0 96-16,-5 2 32 15,0 0 80 1,0 2 120-1,0 2-24 1,-3-1 128-16,-5 4-32 16,3 3-16-16,-5 0-80 0,2 2-168 15,-1 0-8-15,2 0-200 16,-1 0-216-16,3 0-232 0,0 4-720 15,1 1-2849-15,2-2-5369 0</inkml:trace>
  <inkml:trace contextRef="#ctx0" brushRef="#br0" timeOffset="536255">21858 5917 9273 0,'0'0'4105'15,"0"0"-3320"-15,0 0-209 16,0 0-72-16,0 0-152 16,-96 159-40-1,64-86-184 1,0 4 8-16,-1 2 112 0,3-5 72 0,7-12-80 15,1-12-16-15,7-16-88 16,5-9-48 0,4-14-8-16,4-7-80 0,2-4 0 15,0 0-776-15,0-26-976 16,13-4-2257-16,3-6-4817 15</inkml:trace>
  <inkml:trace contextRef="#ctx0" brushRef="#br0" timeOffset="537954">22082 5917 7937 0,'0'0'5441'0,"0"0"-3976"15,0 0-657 1,0 0 296 0,0 0-496-16,0 0-360 0,0 0 40 0,53 57 56 15,-28-23-64-15,4 4-15 16,0 4 63-16,34 190-19444 156,-109-236 19116-156,-13-3 0 0,-3-1 0 15,-12-1 0-15,-15-1 0 16,-3-1 0-16,-10 0 0 0,15 3 0 16,0-5 0-16,5 6 0 15,-1-3 0 1,-5 4 0-16,7 1 0 0,2 5 0 0,6 13 0 15,7 36 0-15,4 27 0 16,3 24 0-16,4 14 0 0,-3-1 0 16,-2-113 0-16,-5-15 0 15,-3 0 0 1,1 15 0-1,-1 11 0-15,3 2 0 0,7-3 0 0,58 26 0 16,0-2 0-16,8-4 0 16,3-4 0-16,-11-4 0 0,-19-8 0 0,-20 2 0 15,4-8 0-15,6 0 0 31,3-4 0-15,8 3 0-16,10-6 0 0,3-1 0 0,5 0 0 16,5 0 0-16,32-1 0 15,16-18 0-15,23-1 0 0,24-16 0 16,10-8 0-16,11-6 0 31,-1-5 0-31,-31 38 0 0,-33-2 0 16,-2-15 0-1,-6 2 0-15,2 2 0 0,-2 2 0 0,-1 4 0 16,2 4 0-16,-7-4 0 15,1 11 0-15,-2 6 0 32,-3-1 0-32,1 2 0 0,-2 2 0 15,5-5 0-15,4 6 0 16,5-3 0-16,3 0 0 15,2 2 0-15,-3-2 0 0,1-1 0 16,1 0 0-16,1-5 0 16,-1 1 0-1,-2 0 0-15,1-3 0 0,-1-1 0 16,-3 4 0-16,-2-4 0 15,-6 4 0-15,0-8 0 16,-4 9 0-16,-6 3 0 0,2 0 0 16,-23 3 0-1,0 2 0-15,1 2 0 16,9 0 0-16,-2 0 0 0,-1 0 0 15,-5 6 0-15,-2 6 0 16,0 0 0 0,-4-1 0-16,-2 0 0 15,-4-3 0-15,-1 0 0 16,0-1 0-16,0-3 0 0,-1-2 0 15,-11-2 0-15,1 0 0 16,0 0 0-16,-1 0 0 16,-4 0 0-16,8 0 0 15,0 0 0 1,0 0 0-16,2 0 0 15,1 0 0-15,-3 0 0 0,-2 0 0 16,2 0 0-16,-3 0 0 16,-1 0 0-16,-1 0 0 15,-1 0 0-15,1 0 0 0,0 0 0 16,0 3 0-1,3 1 0 1,4-2 0-16,-1 2 0 0,4-2 0 16,2-2 0-16,-3 0 0 0,1 0 0 15,0 0 0-15,0 0 0 16,-2 0 0-16,2 0 0 15,-1-2 0 1,3 0 0-16,-2 2 0 16,3 0 0-16,0 0 0 0,0 0 0 0,0 0 0 15,0 0 0 1,3 0 0-16,0 0 0 0,2 0 0 15,-2 2 0-15,-1 0 0 0,-1 0 0 32,-1 1 8665-32,0-3-3247 15,0 0-4258-15,0 0 112 0,0 0 312 16,0 0-95-16,0 4-329 15,0-2-232-15,0-2-128 0,0 2-360 16,0-2-248-16,0 9-3008 47,0-5-3610-47</inkml:trace>
  <inkml:trace contextRef="#ctx0" brushRef="#br0" timeOffset="539049">20868 6878 6161 0,'0'0'4505'16,"0"0"-2785"-16,0 0-136 15,0 0 33-15,0 0-513 0,0 0-832 16,9 0-264-16,16-8 64 0,12-4-72 15,1-2 160 1,4 0-160-16,-3 2-48 16,-2 4-256-16,-6 2-704 15,-4 4-1033 1,-9 2-735-16,-10 0-2177 0</inkml:trace>
  <inkml:trace contextRef="#ctx0" brushRef="#br0" timeOffset="539221">21042 6860 4584 0,'0'0'2169'0,"0"0"-121"0,0 0-159 16,0 0-305-16,0 0-344 16,-31 112-327-16,28-77-265 0,2 3-384 15,-3 2-96-15,4-1-112 16,0 0-48-16,0-5-8 15,0 4-296-15,0-12-1633 0,0-6-3864 0</inkml:trace>
  <inkml:trace contextRef="#ctx0" brushRef="#br0" timeOffset="539597">21179 7120 5617 0,'0'0'2936'0,"0"0"-1863"16,0 0 231-1,0 0-160-15,0 0-256 16,0 0-72-16,0 0-383 16,100-103-249-16,-91 84-64 0,-6 2-112 15,-3 2 176-15,0 3-56 16,-3 2 72-1,-14 4-96-15,-5 2 72 16,-1 4 0-16,-1 0 0 16,1 10-56-16,4 10-24 0,1 6-48 15,5 3-48-15,10-1 16 16,3 0-8-16,0 0 0 0,0-3 0 15,8-4-8-15,5-3 8 32,0-6-8-32,3-6 0 15,2-3 0-15,1-3-384 0,9 0-824 16,-7-13-1801-16,-2-1-4089 0</inkml:trace>
  <inkml:trace contextRef="#ctx0" brushRef="#br0" timeOffset="540265">21360 6998 4504 0,'0'0'5954'0,"0"0"-4314"0,0 0-760 16,0 0 185 0,0 0-1-16,0 0-480 15,58 53-336-15,-40-33-104 16,0-1-56-16,0 2-88 0,3-8-648 15,-4-2-1337 1,-5-5-3256-16</inkml:trace>
  <inkml:trace contextRef="#ctx0" brushRef="#br0" timeOffset="540428">21483 6977 3752 0,'0'0'5650'15,"0"0"-3378"-15,0 0-80 0,0 0-671 16,0 0-393-16,0 0-680 15,0 0-224-15,-63 72-144 0,53-42-24 0,-4 4-56 16,1 4-608-16,2-6-1584 16,2-12-3738-16</inkml:trace>
  <inkml:trace contextRef="#ctx0" brushRef="#br0" timeOffset="540590">21506 7022 6633 0,'0'0'2224'0,"0"0"-383"0,0 0-769 0,0 0-544 16,0 0-336-16,0 0-192 16,129-78-816-16,-110 66-1016 0,-8 0-2169 15</inkml:trace>
  <inkml:trace contextRef="#ctx0" brushRef="#br0" timeOffset="540794">21612 6866 2880 0,'0'0'3265'15,"0"0"-561"-15,0 0-583 16,0 0-481-16,0 0-600 31,0 0-431-31,0 0-41 0,0 0-128 16,-19 126 0-16,19-90-224 15,3-4-216-15,13-6 32 0,-5-5-24 16,6-8-16-16,0-5-376 15,3-8-496-15,4-4-1369 16,-1-15-2032-16,-6-3-3736 0</inkml:trace>
  <inkml:trace contextRef="#ctx0" brushRef="#br0" timeOffset="541275">21829 6798 3424 0,'0'0'5753'0,"0"0"-4872"0,0 0-585 16,0 0-88-16,0 0-40 16,0 0-152-16,0 0-16 15,0 0 0-15,119-26 0 0,-116 26 56 31,-1 0-56-31,-2 0 104 16,0 12 400-16,0 8 384 0,-2 6-80 16,-1 4 16-16,-3 0-319 15,4 2-81 1,2-1-272-1,0-1-80-15,0-4-72 0,0-5-48 16,0-2 48-16,0-10 8 16,0-1-8-16,0-3 0 0,0-5 104 0,0 0-32 15,2 0 32-15,4 0-8 16,4-2 136-1,3-11-8 1,3 0-200-16,10-13-24 0,-4 3-1192 16,-6 3-3121-16</inkml:trace>
  <inkml:trace contextRef="#ctx0" brushRef="#br0" timeOffset="541777">22095 6888 6545 0,'0'0'3201'0,"0"0"-1353"16,0 0 56-16,0 0-647 0,0 0-777 31,0 0-344-31,0 0-120 15,18 38 208-15,-15-22-136 16,-1 0-40-16,1-2-40 0,-3-5 40 16,0-4-24-16,0-3-16 15,0-2 56 1,0 0 32-16,0 0-48 0,0 0-48 15,0-14-304-15,8-4 72 16,2-2 0-16,3 3-160 16,-2 0-24-16,0 5 352 0,0 7-72 15,-2 5 128 1,0 0 8-16,-2 0 8 15,-1 13 344-15,1 6 8 0,-1 0-48 16,-1-1-200 0,1 0-16-16,1-5-96 0,4-8-648 15,-4-5-1161-15,-1 0-1439 0,-1-11-1753 16</inkml:trace>
  <inkml:trace contextRef="#ctx0" brushRef="#br0" timeOffset="541985">22297 6848 2936 0,'0'0'3265'0,"0"0"-1025"16,0 0-463-16,0 0-233 0,0 0-560 31,0 0 80-31,0 0-167 0,3 103-169 16,-3-62-144-16,3 3-232 15,2 3-32-15,-2-4-216 16,5-2-80-1,-4-7 8-15,4-6-32 0,-3-10-408 0,3-8-432 32,-5-10-1337-32,0 0-2280 0,0-12-1208 0</inkml:trace>
  <inkml:trace contextRef="#ctx0" brushRef="#br0" timeOffset="542207">22292 6826 6601 0,'0'0'1848'15,"0"0"-751"-15,0 0 55 16,0 0-240-16,0 0-24 16,0 0-216-16,69-12-40 0,-57 24-39 15,-6 6-9-15,-4 4 96 16,-2 4-160-16,0 2-256 0,0 3-264 15,-11-5-32-15,2-7-904 16,5-6-1225-16,0-9-2640 0</inkml:trace>
  <inkml:trace contextRef="#ctx0" brushRef="#br0" timeOffset="542540">22408 6854 176 0,'0'0'7505'0,"0"0"-5408"15,0 0-1033-15,0 0 400 16,0 0 16-16,0 0-447 0,0 0-473 31,0 0-312-31,20 114-144 16,-9-103-96-16,0-5 0 0,1-6-8 15,-4 0-56-15,3-4-160 0,0-15-216 16,-1-1-152-1,-2-3-49 1,-6 0 153-16,4 3 200 16,-3 4 152-16,-1 6 128 0,1 4 0 15,-3 6 272-15,3 0 16 16,-1 0-144-16,1 6-64 0,4 8 48 0,-2 0-80 15,1-2-48-15,4-2-872 16,-4-4-1536 0,1-4-4314-1</inkml:trace>
  <inkml:trace contextRef="#ctx0" brushRef="#br0" timeOffset="542710">22576 6770 5537 0,'0'0'3032'0,"0"0"-1583"0,0 0-313 0,0 0-408 0,0 0-136 16,0 0-360-16,0 0-232 16,121-38-440-16,-108 38-944 0,-3 0-1545 31,-8 0-3064-31</inkml:trace>
  <inkml:trace contextRef="#ctx0" brushRef="#br0" timeOffset="542951">22576 6770 5553 0,'63'-130'3144'0,"-63"130"-2023"16,0 10-241-16,0 7 144 16,0 7-304-16,0 1-264 0,7 1-192 15,2-2-40 1,-1-3 56-16,-1 0 80 15,3-8 73-15,-4-2 79 0,-1-5-144 16,1-2-88-16,-4-2-152 16,4-2-24-16,-2 0 64 15,4 0-168-15,3-6-424 16,-3-8-1145-16,-1 0-4144 0</inkml:trace>
  <inkml:trace contextRef="#ctx0" brushRef="#br0" timeOffset="545660">21447 7624 1856 0,'0'0'2424'0,"0"0"-1279"15,0 0-9-15,0 0 664 0,0 0-87 16,0 0-425-16,0 0 72 16,0 0-64-16,0 0-207 15,0 0-137-15,0 0-168 16,0 0-104-16,0 0-16 15,0 0-248 1,0-4-175-16,-4-10-153 0,2-6-72 0,-1-2-8 16,1-6-8-16,2 0 0 15,0 2-16-15,0 3-96 16,0 6 48-1,5 4 56-15,3 4-65 16,3 3 1-16,4 6 64 0,-1 0-88 16,-1 0 88-1,7 2 8-15,-6 11-8 0,1 4 8 16,-4 2 0-16,-6 4 8 0,1-1 8 15,-6 2 32-15,0-3 80 32,-8 2-128-32,-9-3 0 0,-3-2 8 15,1-6-8-15,-1-4 0 16,6-4 0-16,-1-4-88 15,9 0-64-15,1 0 0 0,3 0 56 16,2 0-160-16,0 0-64 16,0 0 48-1,0 0 120-15,0 8 152 0,7 2-8 16,3 4 8-16,-4 6 16 15,-1 7-16-15,-2 3-48 16,2 2 48-16,-3-2 8 0,-2-2 0 16,0-7 0-1,0-2 0-15,0-8 56 16,0-3 144-16,0-5 48 0,0-3-8 15,-2 0-104-15,2 0-144 16,0-11-456-16,0-6-1896 16,0-1-4858-16</inkml:trace>
  <inkml:trace contextRef="#ctx0" brushRef="#br0" timeOffset="546363">21735 7594 3936 0,'0'0'3273'0,"0"0"-800"16,0 0-545-16,0 0 24 15,0 0-439-15,0 0-601 0,-57-112-352 16,56 91-240-1,-4 6-48-15,5 2-16 16,0 5-208-16,0 1-48 0,5 3 0 16,3 0 0-1,3 2-8-15,0 2 8 0,4 0 0 16,-4 0 8-1,-1 0 0-15,0 0-8 16,-2 10 136-16,-7 3-120 0,-1 2 112 16,0 2 16-16,0 2-48 15,-8-1 8 1,-3-2-48-16,1-3-48 0,1-2 40 0,4-3-48 15,-2-4 0-15,2-1 0 16,5-3-8-16,0 2-24 0,0-2 16 31,0 0-80-31,0 0 32 16,0 2 16-16,0 1 32 15,4 5-104-15,4 4 120 0,-3 6 0 16,1 6 0-16,-3 2 16 16,-1 2 32-16,-2 0-40 0,0-4 0 15,0-3-8 1,0-4 0-16,0-2 16 15,0-8 88-15,0-1-40 16,0-4-56 0,0-2 48-16,0 0-56 0,0 0-72 0,0 0-840 15,0 0-3081-15,0 0-5393 0</inkml:trace>
  <inkml:trace contextRef="#ctx0" brushRef="#br0" timeOffset="546552">21854 7747 9129 0,'0'0'2897'0,"0"0"-784"16,0 0 63-16,0 0-1024 0,0 0-856 15,0 0-296-15,0 0-72 16,4 0-792-16,7 0-584 0,0-7-1441 15,-3 1-5561-15</inkml:trace>
  <inkml:trace contextRef="#ctx0" brushRef="#br0" timeOffset="547444">22098 7359 4656 0,'0'0'2721'16,"0"0"-320"-16,0 0-81 0,0 0-295 16,0 0-569-16,0 0-184 15,0 0-304-15,0 0-360 0,0 0 9 16,0 4-49-16,-9 11-368 31,2 0-88-31,-1 8-112 16,-2 5 48-16,2 0-24 0,3 4-8 0,-6 0-16 15,5 0 56-15,1-2-48 16,0-2 136-16,3-4-144 15,2-2 40 1,0-4-40-16,0 0 0 16,0-2-56-16,0-2 0 15,7 1 56-15,4-4 48 0,0 2-48 16,-3-5-208-16,7-1 160 0,-2-1-88 15,1-2-112-15,-1-2 192 0,0-2-136 32,0 0-32-32,-1 0-16 15,2 0 23 1,-4-4-7-16,1-4-80 15,-1-3 136-15,-4-4-8 16,-1 0 72-16,-3-4 96 16,-2-1 8-16,0 2 0 0,0 2 0 15,-5 2 72-15,-2 2-72 16,-2 6-40-16,2 2 40 15,1 2 136-15,-1 2-40 0,-2 0-32 16,4 0-56-16,-7 0 72 31,4 0-72-31,-6 0-8 0,3 6 80 16,-4 4-64-16,5-2-16 15,-1 0-104-15,1 0-88 0,2 1-104 16,3-4-648-16,-1 1-496 16,1-2-1337-16,-1-2-3432 0</inkml:trace>
  <inkml:trace contextRef="#ctx0" brushRef="#br0" timeOffset="551718">22342 6277 1328 0,'0'0'1328'0,"0"0"-720"0,0 0 712 15,0 0 305-15,-14 4 79 0,14-4-119 16,0 0-273-16,0 0-72 15,0 0-56 1,0 0-167-16,0 0-217 0,0 0-88 16,0 0-104-1,0 0-88-15,0 0-248 0,0 0-64 16,14 0-96-16,12 0 136 0,9 0 8 15,9-8 88-15,11-7-72 16,3-4 73-16,8-4 47 16,5-3 0-1,4-2-200-15,-1 0-64 16,-1 2-56-16,-4 4 0 15,-6 4-64-15,-2 1 0 0,-9 8 8 16,-7 1-16-16,-6 0 0 16,-7 1 8-16,-3 3 0 0,-11 1 96 15,-5 1-104-15,-5 0-40 31,-5 2 40-31,-1 0 48 0,-2-2 328 16,0 2 136-16,0 0 72 16,0 0-56-16,0 0-168 15,0 0-96-15,0 0-264 0,0 0-80 16,0 0-384-16,0 0-576 31,-10 9-984-31,-1 6-1953 0,-3-1-5769 0</inkml:trace>
  <inkml:trace contextRef="#ctx0" brushRef="#br0" timeOffset="558810">23555 5727 4672 0,'0'0'2161'0,"-8"0"-481"16,5 0-103-16,-1 0-153 0,3 0 80 15,1 0-560 1,0 0-503-16,0 0-217 0,0 0-48 15,0 0-176-15,1 0 104 0,12 0 296 32,0 0-64-32,3 0 208 15,-1 0-160-15,1-4-16 0,2-2 40 16,-7 0-184-16,0 2-208 0,-3 0 112 15,-3 0-56-15,2 2-72 16,-2 0-464-16,-5 0-744 16,1 2-1681-1,-1 0-3696-15</inkml:trace>
  <inkml:trace contextRef="#ctx0" brushRef="#br0" timeOffset="559068">23555 5727 4961 0,'64'-109'2352'0,"-64"107"-1104"16,0 0 321-16,0 2-217 16,0 0-608-16,0 0-488 0,0 0-152 15,0 0-88-15,0 0 40 31,0-2 24-31,0 2-64 0,0 0 56 16,0 0-64-16,0 0 64 16,0 0-16-16,0 0-56 15,0 0-232-15,0 0-848 0,0 0-3713 16</inkml:trace>
  <inkml:trace contextRef="#ctx0" brushRef="#br0" timeOffset="559968">23608 5580 5777 0,'0'0'2888'16,"0"0"-1799"-16,0 0-41 15,0 0 328-15,0 0-160 0,0 47-15 16,0-13-529-16,0 8-320 31,-6 4-192-31,-2-2-88 0,-2-6-64 16,4-6 56-16,4-12-64 0,-1-8 8 15,3-5-8-15,0-5 0 0,0-2-8 16,0 0 8-16,3 0 8 16,5 0 8-16,3-11 40 15,1-1-40-15,-1-1-16 16,2-2-184-1,-2 6-264-15,-4 3-368 0,-6 3-401 16,-1 3-215-16,0 3 560 0,-1 16 176 16,-12 7-321-1,-4 3 329-15,3-5 480 0,4-3 208 16,7-6 400-1,3-7 401-15,0-5 95 16,0-3-64-16,2 0 264 16,9 0-256-16,3 0-280 0,4-11-175 15,3-6-153-15,-1-2-208 16,-1-3-24-16,-1 1-184 0,-7 4-321 31,-3 0-159-31,-5 5 80 16,-3 7 184-16,0 1 296 0,0 1 104 15,0 3 0-15,-11 0 304 16,5 0 136-16,1 7 0 15,-3 8 8 1,-2 6-144-16,4 1 233 0,-1-1-185 0,7 2-72 31,-5-3-272-31,5-4 136 0,0-4-96 16,0-6-48-16,0-4-424 0,8-2-817 15,2-19-1391-15,0-2-3745 16</inkml:trace>
  <inkml:trace contextRef="#ctx0" brushRef="#br0" timeOffset="560321">23800 5591 5721 0,'0'0'4617'0,"0"0"-3281"15,0 0 152 1,0 0 217-16,0 0-657 0,0 0-440 15,0 0-352-15,0 0-160 0,-32 102-40 16,16-58-56-16,1-3-192 16,4-6-688-16,5-8-480 0,6-12-529 31,0-11-503-16,11-4-193-15,12-6 1057 0,4-16 320 16,2-1-89-16,-3-2 361 0,1 3 936 16,-6 8 744-16,-3 4 609 15,-3 4-73-15,-7 4 176 0,1 2-80 31,-5 0-55-31,2 0-113 16,-4 6-224-16,-1 5-120 16,-1 0-152-16,0 3-199 0,0 4-137 15,-1 1-240-15,-12 2-136 16,-3-1-304-16,-10 5-1233 0,6-10-1703 15,4-4-3754-15</inkml:trace>
  <inkml:trace contextRef="#ctx0" brushRef="#br0" timeOffset="560590">23799 5793 7057 0,'0'0'1856'15,"0"0"-1271"1,0 0 783-16,0 0-144 0,0 0-448 15,19 100-120-15,-11-76-216 0,2-1 65 16,1-6-105-16,2-2-88 16,-2-6-136-16,2-3-24 0,2-4-8 15,-1-2-40-15,6 0 16 31,-1-9-120-31,4-14-80 0,1-4-320 16,0-20-1345-16,-4 8-2199 16,-4 3-3426-16</inkml:trace>
  <inkml:trace contextRef="#ctx0" brushRef="#br0" timeOffset="562305">23981 5685 160 0,'0'0'8921'0,"0"0"-6896"15,0 0-1113-15,0 0 48 16,0 0-336-16,0 0-368 16,0 0 9-16,0 0-89 0,54-14-56 31,-37 0-120-31,1-4-40 15,-5 0-633-15,0 0-615 0,-3-1-384 16,-4 8-153-16,-6 1 745 16,0 3 800-16,0 5 280 31,0 2 1000-31,-6 0 401 0,-6 9-745 15,-1 10-128-15,2 6 0 0,0 3-72 16,-1 2-128-16,1-2-152 0,5-9-88 16,4-2-40-1,2-9-40 1,0-4-8-16,0-2 0 15,0-2 0-15,3 0 0 0,7 0 8 0,-2 0 8 16,2-6 32-16,-2 0-40 16,3 2-8-16,-6 4 8 0,-2 0-8 15,-3 0-80-15,0 19-8 31,0 4 88-31,-5 7-72 16,-6-2 72-16,1-2-8 0,4-9 8 16,4-7 0-16,2-5 0 0,0-5 16 15,0 0 152-15,7 0 56 16,1-4 0-16,6-12-88 31,1-3-136-31,1-6-184 0,0 1-528 16,-4 0-296-16,-6 4-128 15,-4 2 312-15,-2 4 431 0,0 8 393 16,0 6 64-16,-5 0 689 15,-3 4 39-15,-2 16-192 32,5 4 352-32,-3 6 40 0,2-2-312 15,4 0-239-15,2-1-225 16,0-8-152-1,0-4-48-15,0-6-16 0,8-5-496 16,3-4-1217-16,-3-4-1199 16,1-9-3218-16</inkml:trace>
  <inkml:trace contextRef="#ctx0" brushRef="#br0" timeOffset="562469">24181 5685 4729 0,'0'0'2800'0,"0"0"-1472"0,0 0 97 16,0 0-705-16,0 0-352 0,55-48-192 15,-45 46-176-15,-5 2 0 16,-5 0-640-16,0 30 24 0,-10-2-1625 16,-4 0-2224-16</inkml:trace>
  <inkml:trace contextRef="#ctx0" brushRef="#br0" timeOffset="562569">24181 5685 5449 0,'-12'114'1872'16,"12"-114"-1056"-16,0-4 56 0,6-11-199 16,7-4-425-16,3-3-248 15,2-2-144 1,-4-8-1241-16,1 4-1247 0</inkml:trace>
  <inkml:trace contextRef="#ctx0" brushRef="#br0" timeOffset="562995">24262 5556 4176 0,'0'0'2705'16,"0"0"-777"-16,0 0-343 15,0 0-665-15,0 0-664 0,0 0-24 16,-43 119 104 0,35-82 16-16,1-3-64 15,2-9-144-15,5-5-128 0,0-8-16 16,0-5 0-16,0-5-168 15,5-2-112-15,3 0 176 0,7 0 104 16,-2-2-8 0,0-5 8-16,-1 5-8 15,0 2 8-15,-7 0 0 16,1 0 8-16,-6 7 248 0,0 6 56 15,0 6-104-15,0 0-88 16,-11 0-120-16,-1-2-40 16,-2-4-456-1,-1-4-80-15,6-7-56 16,-3-2 280-16,1 0-64 0,0 0 0 31,4-7 168-31,6-3 200 16,1-1 48-16,0 7 192 15,0 0 72-15,1 4 80 0,11 0 112 31,1 0-96-31,-1 0-176 0,5 6-88 0,0 5-96 16,-4-1-864-16,-3-5-6738 0</inkml:trace>
  <inkml:trace contextRef="#ctx0" brushRef="#br0" timeOffset="563781">23871 6162 2576 0,'0'0'5265'15,"0"0"-3248"-15,0 0-745 16,0 0 320-16,0 0-263 16,0 0-569-16,0 45-192 0,0-13-88 15,0 4-40 1,2 2 24-16,3-6-40 15,1-2-192-15,1-6-128 16,1-7-16-16,-5-4-40 16,2-5-48-16,-5-2 0 0,3-6 48 15,-3 0 24-15,0 0-72 16,0 0-224-16,0 0-680 0,0-10-864 31,3-5-2345-31,1 0-1296 0</inkml:trace>
  <inkml:trace contextRef="#ctx0" brushRef="#br0" timeOffset="564320">23899 6209 4608 0,'0'0'1745'0,"0"0"-313"16,0 0 136-1,0 0-327-15,0 0-337 16,0 0-256-16,0 0-232 15,0 0-72-15,115-45-88 0,-106 45-16 16,-2 8 64-16,-7 6 73 31,0 7-1-31,0 2 104 0,-8 5-176 16,-13 2-192-16,-4-2-48 15,1-1-64-15,2-7-8 16,5-8 8-16,6-6-64 0,5-3 8 16,6-3 48-16,0 2-240 15,0-2-96-15,3 0 168 0,11 0 72 16,-2 2 104-1,-1 3 0-15,0 1 88 16,1 6-24-16,-4 2-56 16,1 4 296-16,1 0-120 0,-7 2-64 15,5-4-112-15,-4 0 72 16,0-6-80-16,5-6-960 15,-1-4-2185-15,-2 0-6097 16</inkml:trace>
  <inkml:trace contextRef="#ctx0" brushRef="#br0" timeOffset="564793">24135 6294 5473 0,'0'0'2368'16,"0"0"-791"-16,0 0-73 15,0 0-536 1,0 0-392-16,0 0-192 16,-23-94-160-16,23 84-128 0,0 2-8 15,0 3 32-15,8 2-48 16,0 3 16-16,-1 0-88 0,1 0 232 15,-5 5 145-15,-1 8-97 16,-2 8 16-16,0 3-120 31,0-1-24-31,-2 3-72 0,-8-5-80 16,2-6-64-16,2-2-64 31,1-7 64-31,2-4 56 0,3-2 0 0,0 0 8 16,0 0-128-16,0 0 120 15,0 0-96-15,0 0 88 16,0 0 8-16,0 0 8 0,6 0 0 15,-4 0 0-15,-1 0 0 0,1 2 0 16,1-2 16-16,-3 2 40 0,3-2-48 16,-3 2-8-16,0-1 8 31,4 3 0-31,-3-2-8 15,3 0 0-15,-4 1-56 0,0-3-120 16,0 0-969-16,0 0-3528 16</inkml:trace>
  <inkml:trace contextRef="#ctx0" brushRef="#br0" timeOffset="565493">24164 6218 2656 0,'0'0'1192'0,"0"0"89"16,0 0 463-16,0 0-312 15,0 0-424 1,0 0-143-16,-28 0-129 0,23 0 144 0,5 4-16 31,-6 6-248-31,3 3-104 16,1 4 105-16,-1 2 7 0,3 3-216 15,0-1-80-15,0 2-152 16,0-1-32-16,0-3-72 0,0 0 0 16,0-6-64-16,3 0 40 31,0-5-48-31,2 0 8 15,-2-4-16-15,2 0 24 0,2 0-8 0,-2-2 0 16,1 0-8-16,-3-2-8 16,2 0 8-16,-3 0 0 0,-1 0-176 15,-1 0 16 1,4 0 24-1,-4 0 128-15,1-2-272 0,-1-11-600 16,0 2-1601-16,0 3-4448 0</inkml:trace>
  <inkml:trace contextRef="#ctx0" brushRef="#br0" timeOffset="566116">23947 6343 7257 0,'0'0'2008'0,"0"0"-951"16,0 0 151-16,0 0-176 0,0 0-304 15,0 0-264-15,0 0 65 32,89-2 127-32,-89 26-64 15,0 2-224-15,-11-1-168 0,-4-2-128 16,-1-9-64-16,0-10-16 0,5-4-24 15,4-7-608-15,6-18-152 0,1-7 103 16,1-5 193 0,20 3 240-1,0 8 144-15,5 11 112 16,-2 11 296-16,-4 4 168 0,-3 5 73 15,-2 22 143-15,-12 5-120 0,-3 8-24 16,0-3-216-16,-1 0 72 16,-16-8-184-1,-2-10 136-15,-2-11-128 16,2-8-112-16,1 0-32 31,3-14-72-31,1-10-136 0,7-6-64 0,7 0-72 0,0 1-24 16,10 8 96-16,14 5 96 0,5 10 96 31,-3 6-48-31,-2 0 56 15,-1 20 0-15,-10 7 224 0,-3 8-104 16,-10 1 136 0,0 0-8-16,-4-6-32 0,-15-5-136 15,0-10 96-15,-2-7-56 0,3-8-64 31,0 0-56-31,5-8-8 16,7-32-536-16,3 4-1032 0,3-3-2969 0</inkml:trace>
  <inkml:trace contextRef="#ctx0" brushRef="#br0" timeOffset="567405">24580 5492 5249 0,'0'0'2328'15,"0"0"-1184"1,0 0 225-16,0 0 23 0,0 0-288 15,0 0-264-15,0 0 49 0,-56-46-105 16,38 46 16-16,4 0-192 16,-3 0-272-16,6 14-264 0,0 8 48 31,6 1-120-31,5 3 0 15,-4073-1-16-15,8146-1-56 0,-4057 1 72 16,2-5-8 0,3-2 8-16,-2 0 0 0,1-4 0 0,-3 0 0 15,-2 0 8-15,-2-2 8 31,-5 0-8-31,0 0-8 0,-5-2 8 16,0 0 72-16,-3-2-80 31,0 1 48-31,0-5-40 16,0 1 88-16,0-1 0 0,-3-2-16 15,-8 2 8-15,-2-2-16 16,-2-2-64-16,-1 0 72 16,2 0-80-16,1 0 0 0,6 0 48 15,1 0 80-15,6-2-64 16,0-6-64-1,0-3-64-15,0-6 56 0,11-1 0 0,5-4-96 16,2 0 88 0,2 2-152-16,-3 2-592 15,1 4-696-15,3 0-929 0,-8 4-1456 16,-2 3-1000-16</inkml:trace>
  <inkml:trace contextRef="#ctx0" brushRef="#br0" timeOffset="567664">24580 5492 2496 0,'94'109'2529'16,"-94"-103"-1161"-1,0 8-56-15,0 6 336 16,0 4-303-16,0 2-233 16,0 0-360-16,8-6-448 0,3-6-104 15,2-4 104-15,5-6 0 16,-3-4-40-16,-2 0 193 0,1-6-1 15,-3-10 200-15,-3-4-16 16,-4-4 0-16,-4 0-168 0,0-1-176 16,0 4-88-16,-15-1-160 31,-1 6-48-31,1 5-584 15,-1 11-784-15,5 0-1553 0,1 15-5088 0</inkml:trace>
  <inkml:trace contextRef="#ctx0" brushRef="#br0" timeOffset="567865">24857 5771 6729 0,'0'0'4473'0,"0"0"-3185"0,0 0-248 0,0 0-471 0,0 0-569 0,0 0-1105 15,0-32-3336-15</inkml:trace>
  <inkml:trace contextRef="#ctx0" brushRef="#br0" timeOffset="568383">24958 5467 4384 0,'0'0'5434'16,"0"0"-4146"-16,0 0 152 15,0 0 545-15,0 0-601 16,0 0-552-16,0 126-352 0,0-98-240 16,0-4-32-16,0-6-56 15,0-4-16-15,4-6-32 0,-4-2-48 31,3-2-8-31,-3-2-48 16,0 4-312-16,0 0-1464 0,0 0-4865 16</inkml:trace>
  <inkml:trace contextRef="#ctx0" brushRef="#br0" timeOffset="568890">24785 5947 4825 0,'0'0'4168'16,"0"0"-2495"-16,0 0 335 15,0 0 1-15,0 0-545 16,0 0-592-16,0 0-448 0,0 0-200 15,0 23-112-15,0-1-104 16,4 3 184-16,-1 2-64 16,-1-3 72-16,2-4 16 0,-2-4-15 31,1-4-129-31,-1-6 120 15,-2 0-128-15,3-4-56 0,-3 0 56 16,0-2-48-16,0 0 32 16,0 0-48-16,0 2-448 15,0-2-737-15,0 2-1807 0,0-2-5442 0</inkml:trace>
  <inkml:trace contextRef="#ctx0" brushRef="#br0" timeOffset="569322">24687 6145 5297 0,'0'0'4417'0,"0"0"-3513"0,0 0-360 15,0 0 152 1,0 0 216-16,0 0-160 0,0 0-215 15,48 47-137-15,-36-32 8 0,-3-2 8 32,1-3 0-32,-2-1-48 15,-1-5 0-15,-3 0-72 0,0-2-72 16,1-2-80-16,-1 0-16 15,1 0 88-15,2 0 32 47,-1-8-72-47,5-9-16 0,-4-3-40 16,3-5-120-16,-2-2 0 0,3 3-128 15,-5 4-608-15,-1 10-1112 0,-3 8-1321 16,-2 2-4649 0</inkml:trace>
  <inkml:trace contextRef="#ctx0" brushRef="#br0" timeOffset="570381">24595 6473 6953 0,'0'0'2577'0,"0"0"-825"15,0 0 656-15,0 0-719 16,0 0-769-16,0 0-232 16,-31-12-528-16,18 16-88 15,2 8-72-15,0 6-8 16,4 0-128-16,2 2 24 0,5 0-72 31,0-2 176-31,0-2-120 16,0-4 64-16,12 1 56 0,1-8 8 15,4 1-72-15,0 0 72 16,-1-2 88-1,1 1-88-15,-4-1 8 0,0 2 24 0,-3-1-32 16,-2 3 8-16,-3-2 16 16,0 3-24-16,-4-1 0 0,-1-1 80 31,0 4-72-31,0-3 0 15,0 0 168-15,-8-1-40 0,-3 0-48 16,-5-3-56-16,-2-2-24 16,-1-2-16-16,-2 0-32 15,3 0-56-15,5 0-56 0,2-6 104 31,4-3 32-15,6 0-120-16,-4072-5 120 16,8146-2-96-1,-4072-5-40-15,17-2 144 0,1-1 8 0,4-3-176 16,0 1-104-16,-1 4 56 15,-4 4-32-15,-3 6 88 0,-6 4-112 0,-4 6 96 16,0 2 104-16,-5 0 72 16,3 6 8-16,-3 10 8 15,5 2 96-15,1 4-32 16,-2-1 8-1,4-4-8-15,-2-2-24 16,4-4-40-16,1-3 96 0,-3-3-40 16,4-5-56-16,-1 0 104 15,0 0 96-15,0-13-80 0,1-4-32 16,-1-6-24-16,-4 3-16 31,-6 1 16-31,-1 2 120 0,0 3 96 16,-1 4-32-16,-14 2-200 15,4 6-56-15,-4 2-488 16,4 0-568-16,3 10-1921 0,3 2-3912 0</inkml:trace>
  <inkml:trace contextRef="#ctx0" brushRef="#br0" timeOffset="570584">24899 6635 5209 0,'0'0'6409'0,"0"0"-4865"15,0 0-279-15,0 0-1 0,0 0-720 16,0 0-544-16,1 0-496 0,4 0-1697 16,1 0-1663-16,-6 0-3514 15</inkml:trace>
  <inkml:trace contextRef="#ctx0" brushRef="#br0" timeOffset="571040">24955 6467 6705 0,'0'0'3177'15,"0"0"-2249"-15,0 0-56 0,0 0 48 16,0 0-16-16,0 0-119 15,0 0-441 1,84 18-104-16,-78 0 56 0,1 6 8 16,-7 4 0-16,0 2-112 15,0 1-40 1,-2-5-144-16,-7-7-8 0,2-2 88 0,2-10-88 15,4-3 0 1,-1-2 16-16,2-2 112 16,0 0-32-16,0 0-96 0,7 0 0 15,5-4 0-15,11-1 0 16,-7-3-272-1,4 1-288-15,-3 7-1209 0,-4 0-2151 0,-6 0-2538 16</inkml:trace>
  <inkml:trace contextRef="#ctx0" brushRef="#br0" timeOffset="572068">24671 7101 1568 0,'0'0'8490'0,"0"0"-6090"15,0 0-775-15,0 0-257 16,0 0-152-16,0 0-568 15,0 0-400-15,-60-24-248 16,58 32-88-16,2 1-56 16,0 2-8-16,0-3-136 15,0-2 280-15,0-1-8 16,0-1-32-16,0-1 48 0,0 1 16 31,0-2-8-31,0 2 8 0,0-2-16 16,0 0-8-16,0 0 0 15,0 0 0-15,0 0 0 0,0 1 0 16,0 4-8-16,2 1 16 31,5 4 0-15,2 2 0-16,-1 0 0 0,0-3 24 0,0 0-16 15,-3-3 64-15,-1-2-72 16,-1-4 0-16,-2-2 8 0,3 0 56 15,-3 0-56-15,1-4 72 32,1-10-16-32,2-2-64 15,-2 2 0-15,-3 2 0 0,0 4-56 16,0 4 0-16,0 2 56 0,0 2 56 15,0 0-48-15,0 0 0 0,-3 0-8 16,-2 0 0 15,0 0 0-15,0 0-48-1,1 4 24-15,2 2-24 0,0-1 40 0,-1 2-136 0,1-1 128 16,2 0 8-16,0-2-88 16,0 2 24-16,0-4-8 0,0 2-40 15,0-2-40-15,0-2 160 16,0 2 0-16,0-2-8 15,0 0 0-15,0 0-8 0,0 0 16 16,0 0 8-16,0 0-8 16,0 2-104-16,2 0 96 0,5 2-40 15,1-2 40-15,-5 4 8 31,5 0 0-31,-2 2 0 0,-2 2-8 16,0 4 8-16,1 0 0 16,2 0 8-16,-7 0-8 0,0-4 8 15,0 0 0-15,0-3 0 16,0-2 120-16,0-3 104 31,0 2 80-31,-8-2-80 0,-4 0-104 16,-2-2-40-16,1 0-80 15,0 0-8-15,3-8-144 16,7-10-376-16,3-1-136 0,0-4-56 15,2 1 104-15,15-2 288 16,0 0 63 0,8-4-783-16,-2 6-888 0,-4 1-2281 15</inkml:trace>
  <inkml:trace contextRef="#ctx0" brushRef="#br0" timeOffset="572445">24755 7051 8105 0,'0'0'2753'47,"0"0"-1889"-47,0 0-480 16,0 0 80-16,0 0-48 0,0 0-160 15,0 0-128-15,89 0-64 16,-76 0-56-16,-1 0 48 0,-8 0-56 47,-3 0 0-47,-1 0 56 15,0 0 352-15,0 11 65 16,-5 6-273-16,-3 2 80 0,2 3 112 16,-2 3-176-16,5-1 64 15,-1-3 48-15,4 2-64 0,0-7-104 16,0 0-104-1,0-2-56-15,0-2-24 16,0 5-584-16,0-6-1280 16,0-1-3226-16</inkml:trace>
  <inkml:trace contextRef="#ctx0" brushRef="#br0" timeOffset="572606">24928 7263 7921 0,'0'0'3129'15,"0"0"-1785"-15,0 0 264 16,0 0-527-16,1 0-905 0,-1 0-176 15,8 0-1585-15,-1 0-1367 16,-4-2-4850 0</inkml:trace>
  <inkml:trace contextRef="#ctx0" brushRef="#br0" timeOffset="572903">25068 6958 5905 0,'0'0'4601'15,"0"0"-3889"-15,0 0-120 16,0 0 256-16,0 0-32 31,0 0-264-31,-11 127-335 0,6-95-129 16,5-6-72-16,0-4-8 15,0-4 0-15,0-4 0 0,0-4 0 16,5-4 0 0,6-2 120-16,-3-2 32 15,3-2-32-15,4 0-80 16,0 0-48-16,-1 0-224 0,-4 0-200 15,-2-6-569-15,-2 2-815 16,-6-6-585-16,0 1-151 0,0 0-1577 16</inkml:trace>
  <inkml:trace contextRef="#ctx0" brushRef="#br0" timeOffset="573044">25123 7131 3712 0,'0'0'3305'0,"0"0"-448"0,0 0-1033 16,0 0-520-16,0 0-199 16,0 0-481-16,-48 62-240 0,43-35-352 15,-2 7-32-15,-6 13-784 31,0-7-1953-31,2-6-4553 0</inkml:trace>
  <inkml:trace contextRef="#ctx0" brushRef="#br0" timeOffset="573537">24777 7668 4136 0,'0'0'5858'0,"0"0"-4082"31,0 0-128-16,0 0 177-15,0 0-793 0,0 0-856 0,0 0-176 16,0 0-864-16,0 0-1713 16,-8 19-5921-16</inkml:trace>
  <inkml:trace contextRef="#ctx0" brushRef="#br0" timeOffset="573698">24777 7668 7633 0,'-37'111'2489'15,"37"-109"-1737"-15,0 4-592 16,0-1-160-16,0 12-288 16,0-2-2033-16,0 0-5664 0</inkml:trace>
  <inkml:trace contextRef="#ctx0" brushRef="#br0" timeOffset="573829">24750 7928 6689 0,'0'0'1792'0,"0"0"-1112"15,0 0-680-15,0 0-104 0,0 0-2496 16</inkml:trace>
  <inkml:trace contextRef="#ctx0" brushRef="#br0" timeOffset="573971">24750 7928 5401 0,'0'103'2768'16,"0"-97"-1431"-16,-3 0-497 47,3 0-464-47,0 6-376 0,0-4-376 0,0 0-2553 15</inkml:trace>
  <inkml:trace contextRef="#ctx0" brushRef="#br0" timeOffset="574991">24387 8460 6729 0,'0'0'2825'0,"0"0"-1369"15,0 0 368-15,0 0-183 16,0 0-497-16,0 0-384 0,0 0-160 15,0 4-184-15,0 4-168 16,0 4-16 0,0-2-80-16,0 2 112 31,0-1-72-16,0-3-144 17,0-1 16-32,0-1 48 0,0 0-104 15,1-1-8-15,-1-3 65 16,0 0-65-16,0-2-8 0,0 0 8 15,0 0 0-15,0 0 80 16,-6-9-64-16,-4-7-8 16,-4-4 48-16,2-6-112 0,3-1 16 15,2 0 32-15,7 1-88 16,0 6 88-16,0 2-65 0,3 4 65 0,10 4 8 15,2-1-64-15,-1 6 8 16,-1 3 0-16,-1 0 40 16,-1 2 16-16,-5 0 16 0,1 0-8 15,-2 6 0-15,-4 6-8 16,-1 4 8-16,0 2 112 0,0 0-112 15,0-2-16-15,0 0 72 0,0-4-72 16,0-2 8-16,0-2-128 16,0-1 128-16,0-6-32 0,0 1 32 31,0-2 0-31,0 0 0 0,0 0 0 0,0 0-96 0,0 2-104 31,0 4 24-31,8 2 120 16,-1 7 56-16,1 0 0 0,-5 5 8 15,-1 3-8-15,-1-2-192 16,-1 1-1248-16,0-3-2481 15,0-9-3736-15</inkml:trace>
  <inkml:trace contextRef="#ctx0" brushRef="#br0" timeOffset="575456">24606 8430 1408 0,'0'0'4857'0,"0"0"-2721"16,0 0-375-16,0 0-321 16,0 0-360-1,0 0-184-15,0 0-472 16,-16-62-191-16,16 46-9 15,0 4 16-15,0 1-16 0,0 4-152 0,2 5-64 16,7 2 40-16,-1 0 16 16,1 0-64-16,0 0 16 0,-2 9-8 31,-6 6 72-31,-1 0 88 15,0 4-56-15,0 1-72 16,-6-4-40-16,-2-2-104 0,0-6-56 16,4-4-392-16,1-2-80 0,3-2 223 15,0 2-23-15,0 0-200 31,0 0 320-15,0 2 136-16,7 3 176 0,1 0 64 0,-5 5 192 31,2 3 120-31,0 2 32 16,1 5-200-16,-6 10-208 0,0-5-464 15,3-3-2352-15</inkml:trace>
  <inkml:trace contextRef="#ctx0" brushRef="#br0" timeOffset="575610">24724 8579 9233 0,'0'0'1865'16,"0"0"-1441"-16,0 0-216 15,0 0-48-15,0 0-64 0,0 0-96 16,0 0-512-16,45 0-1737 15,-37-7-3560-15</inkml:trace>
  <inkml:trace contextRef="#ctx0" brushRef="#br0" timeOffset="576057">24929 8235 4745 0,'0'0'2944'0,"0"0"-1296"16,0 0-351-16,0 0-265 0,0 0 128 16,0 0-248-16,0 0-71 31,0 0-137-31,-30 107-48 15,23-73-200-15,2 0-128 0,4 2-136 16,-3 2-112-16,4 1-80 16,0-3 56-16,0-2-32 31,0-6-24-16,0-6-72-15,10-8-32 0,1-9-320 16,2-5 88-16,0 0 192 16,3-5-104-16,1-14-8 0,-6 0-88 15,-3-2 56-15,-3 4 96 16,-5 0 192-16,0 6 48 15,0 0-40-15,-13 5 8 0,-3 4 64 0,-2 2-32 16,2 0-40-16,4 0-8 16,0 0-256-16,-6 8-1241 0,6 5-1543 15,0-2-5218-15</inkml:trace>
  <inkml:trace contextRef="#ctx0" brushRef="#br0" timeOffset="587841">19921 12192 2776 0,'-6'-10'2817'15,"1"0"-817"-15,2-4-440 16,-2 1-191-16,2 2 335 0,3 5-304 31,0 2-279-31,0 2-449 0,0 2-120 16,0 0-352-16,8 0 24 15,8 0-40-15,10 8 24 16,1 4-64-16,7 6-16 0,5 4 0 16,-2 4 0-16,3 6-32 31,2 3-32-16,-1 4-56-15,1 5 72 0,0 5-64 0,-4 0 32 16,0 6-40-16,-4-1 8 16,-4-2-8-16,-2-2 64 0,-6-2-8 15,-4 0-64 1,-7-1-8-16,-4 0 8 15,-7 2 72 1,0-1-8-16,0 4 24 0,-7-2-40 0,-9 3-32 16,0-4 32-1,-7 2 24 1,4-1-64-16,-4 0 0 0,-2-2-8 15,2-4 8-15,2-4 40 0,3-8-48 16,9-8 24-16,-1-5 0 31,5-10-24-31,3-5-8 0,1-2 8 0,1-2 8 0,-3 0 128 16,1 0-136-1,-1 0 16-15,-5 0-16 16,-2 0-320-16,-3-15-696 16,-3-2-1952-16,1 2-7083 0</inkml:trace>
  <inkml:trace contextRef="#ctx0" brushRef="#br0" timeOffset="588243">20168 13239 6225 0,'0'0'4553'0,"0"0"-3057"0,0 0-704 16,0 0 505-16,0 0 87 16,0 0-472-16,0 0-384 15,-1 110-232-15,1-62-176 16,0 1-64-1,0-6 8-15,0-7-64 16,0-4 56-16,0-7-56 0,0-5 8 16,0-6-8-16,0-7 8 0,0 0 104 15,0-5-112-15,0-2 0 16,0 0 8-1,0 0-8-15,0 0 8 47,0 0-8-47,6 0 8 16,12-2 88-16,6-10-96 0,12-4-24 15,-1-4 24-15,25-10 0 16,-10 5-800-16,-8 8-3225 0</inkml:trace>
  <inkml:trace contextRef="#ctx0" brushRef="#br0" timeOffset="591241">17943 15415 1200 0,'0'0'1176'0,"0"0"-816"0,0 0-360 15,0 0-712-15,0-3-1311 16</inkml:trace>
  <inkml:trace contextRef="#ctx0" brushRef="#br0" timeOffset="594071">19503 15521 72 0,'0'0'2064'15,"0"0"-976"-15,0 0 32 0,0 0 657 32,0 0 103-32,0 0-439 15,0 0-329-15,0 2-288 0,0-2-128 16,0 0-152-16,0 0-80 15,0 0 96-15,0 0 41 0,0 0-89 16,0 0-128-16,0 0-256 31,-5 0-128-31,0 0 0 0,-1 0 72 16,-1 0-72-16,3 0 0 15,-1 0 72-15,-2 0-64 16,2 0-16 0,5 0 0-16,-6 0 8 0,4 0 40 0,-1-2-32 31,0 0 72-31,-2-2-80 0,-1 2 96 15,1-2-72-15,-2-1-24 0,2-1 0 16,-3 3-8-16,-1-3 8 16,2-2 48-16,-2 1-48 15,2-1 0-15,1 1-72 16,2 1 144-1,1 0-144-15,-2 1 72 0,4-1 0 16,-4 0-8-16,3 1 8 16,2-3-8-16,-3 1 16 0,3-1-8 15,-2-1 8-15,2 1 0 0,-1-1-8 31,-2-1 0-31,1 3 72 16,-1-4-72-16,3 1 0 0,-2-1 40 16,2 0-40-16,0-1-8 15,0 1 8-15,0 0 0 16,0 3-24-1,0 0 8 1,0 3-24-16,0-2 40 0,0 1 48 0,0 0-40 16,0-2-8-16,5 2 0 15,0-2-80-15,-2 2 80 16,0 0-8-16,2 0 8 0,-2-2 0 31,5 0 8-31,0-2 8 16,-1 1 64-16,-1 3-72 15,4 1-8-15,-2 1 0 0,-3 0 0 16,1 0 0-16,1 2 0 15,-1-2 8-15,4-1 40 0,-2 3 8 0,0-1-48 16,0-1-8-16,-1 2 104 16,2-2-8-1,1 2-72 1,-5 0 24-16,5 0-16 0,-2 0-24 15,0 0 0-15,3 2-8 16,-3 0 16-16,3 0-16 0,2 0 16 16,-1 0 24-16,-1 0 8 15,0 0 0 1,-3 0 32-1,4 0-24-15,-3 4-8 0,-1 0-32 0,-1 0 8 16,3 0-24-16,-1 0 0 16,-2-1 8-16,-1 1-8 0,1 1 8 15,1-3 0-15,-5 2 0 31,5 0 16-31,-5-2-16 0,-1 2 8 32,3-2-8-32,-4 1 8 0,3 1-8 0,0 1 40 0,-2-1-32 15,3 2-8-15,0 2 128 16,-4 1-136-16,1 2 0 31,0-3 80-31,1 0-80 0,0 0 0 16,-1 0 0-16,-2 0 8 15,1 0 24-15,-1 0-32 0,2 2 0 16,1 0 0-16,0 2 0 15,1-2 8-15,0 0-8 16,-2 1 8 0,0-6 8-16,1-1-16 15,-2 2 0 1,-1-4 0-16,4 2 16 15,-4 1-16-15,0-1 0 0,0 1 0 16,0 3 0-16,0 0 8 16,0 3 0-16,1-2 0 0,-1 3-8 15,0 1 0-15,0-4 8 0,0 1-8 16,0 1 8-16,0-5-8 15,0 1-8 1,0-1 8-16,0-1 8 0,0-1 0 0,0 0 0 31,0 0 64-31,0 0-64 16,-1 1 0-16,-3 1-8 0,0 3-56 15,0-3 48-15,1-2 8 16,-2 2 56-16,2-3-56 0,0-1-72 16,0 3 72-16,1-3 0 31,-4 0 8-31,4-2-8 0,0 2 8 15,-3-2 8-15,4 2 8 16,-4 0-24-16,0 2 0 0,0-2 8 16,2 0-8-16,-5 0 0 15,2 0 8 1,1 0-8-1,-3-1-8-15,1-1 8 0,2 0 8 0,4 2-8 16,-4-2-8-16,3 0 8 16,-1 0 0-16,-2 3 0 0,4-3 0 15,-4 0 0-15,5 0 0 16,-7 0 56-1,6 2-56 1,-3-2-72-16,1 0 64 0,0 0-8 16,1 0 16-16,-2 0 0 0,2 0 0 15,-1 0 8-15,1 0-8 0,-3 0 0 16,0 0-8-1,4 0 8 1,-4 0 0-16,3 0 56 16,-1 0-56-16,3 0-8 0,0 0-8 15,0 0 8-15,0 0 0 16,0 0 8-16,0-2-8 0,0-4-880 15,5-2-2001-15</inkml:trace>
  <inkml:trace contextRef="#ctx0" brushRef="#br0" timeOffset="595122">19632 15404 5033 0,'0'0'1840'0,"0"0"-896"0,0 0 512 0,0 0-47 16,0 0-481-16,0 0-360 16,0 0-88-16,0 0-8 15,0 0 128-15,0 0 121 0,0 0-33 16,0 0-240-1,0 0-168 1,0 0 8-16,0 0-280 16,3 0-8-16,-3 0-2064 0,0 0-5810 15</inkml:trace>
  <inkml:trace contextRef="#ctx0" brushRef="#br0" timeOffset="598941">19750 15382 536 0,'0'0'1752'0,"0"0"-1280"16,0 0-336-16,0 0-120 15,7 11 64-15,-7-11-72 16,0 0 80-16,0 0 552 0,0 0 689 15,0 0-129-15,0 0-80 16,0 0-152 0,0 0-120-16,0 0-295 15,0 0-193 1,0 0-32-16,0 0-240 0,0 0 56 0,0 2-136 15,0-1-8-15,0 3 8 16,0 0 0-16,0-2 56 0,0 0-48 31,0 0-16-31,0-2 0 16,0 0 24-16,0 2-24 15,0-2 112-15,0 0-104 0,0 0 48 0,0 0-56 16,0 0-3009-16</inkml:trace>
  <inkml:trace contextRef="#ctx0" brushRef="#br0" timeOffset="601068">19616 15577 96 0,'0'0'2176'16,"0"0"-1320"-16,0 0-384 16,0 0-208-16,0 0-8 31,0 0 24-31,0 0 65 15,0 0-33-15,0 0 136 16,-92-28 248-16,81 20-168 0,-4-3-8 16,4 4 24-16,-2-3-168 31,-2-1 120-31,4 0 8 0,-2-1-143 0,2-1-257 0,-2 0 96 15,2-2-24-15,3 2-168 0,-2-4 112 16,5 2-120-16,3-2 0 16,2 0 96-16,0-2-88 0,0 2 264 31,0-2 88-16,0-1 40-15,9 2 64 0,2 0-152 16,3 0 24-16,-1 4-128 0,0 2-48 16,0 2-152-16,3 0-8 15,0 2 104-15,2-1-56 0,0 2-40 31,0-1-8-31,-1 0 24 0,0 4-16 16,0-1 56-16,-4 3-56 16,0 2 0-16,0 0 64 0,-2 0 56 15,-4 0 24-15,3 0-80 16,-4 2 144-16,4 3-152 15,-4-1 64 1,1-2-88-16,1 2-40 16,-3-2-8-1,1 0 8-15,-3-2-16 0,2 2 16 0,-3-2 16 0,-2 0-16 16,1 0 0-16,-1 0 0 15,0 0 8 1,0 0 56-16,0 0 57 16,0 0-113-16,0 2-8 15,0-2 72 1,0 0 48-16,0 0-8 0,0 0 8 0,0 0-112 15,0 0 40-15,0 0 56 0,0 0-104 32,0 0-56-32,0 0 56 15,0 0 88-15,0 0-88 16,0 0 0-16,0 0 128 0,0 0 56 15,0 0-56 1,0 0-8-16,0 0-64 0,0 0-56 0,0 0 0 47,4 3 0-47,-3 6 0 15,4 3-8-15,0 0 8 32,0 4-152-32,-2 0 24 0,2 0-40 0,0 0 160 15,-4-2-88-15,4 0-56 16,-3 0 72-16,-1 0-24 0,3 1 0 15,-4-2 8-15,0 6 96 16,0-2-160-16,0 3-41 16,0 1 193-16,0-2-264 0,0 0-208 15,0-4 272-15,-5 0 56 16,0-6 48-16,2 2 96 0,-5-5 0 15,3 0-32-15,-5-2 40 0,-1 2 8 16,-2-5-8-16,-3 3 0 16,-2-2 8-16,2 1 0 0,-2-3-8 15,0 0 0-15,0 0-8 31,6 0-104-31,-5-5-64 0,8-4 96 16,-3-3 64-16,1-3 8 16,0 0 8-16,-1-4 16 0,1-1-16 15,0 3-8-15,0-2-8 31,-1 2 16-15,4 0 0-16,0 5-8 0,2 0 8 0,4 4 0 16,-3 0-8-16,5 1-24 15,0-2-16-15,0-3 40 0,0-1 8 16,5-4 0-16,3-1 0 15,3-2 56-15,1 0 120 32,-3 2 104-32,4 2-56 0,3 4-64 0,2 0 72 15,0 4-88-15,0 2-72 16,0 0 16-16,1-1-80 0,2 2 64 15,-2 1-72-15,2 0 0 16,-3 2 8 0,3 2 0-16,-5-2-8 31,2 2 48-31,0 0-8 0,-2 0 8 0,-3 0-40 0,0 0 40 15,1 2 0-15,-4 2 32 0,6 0-8 32,-5 1 49-32,-3 4 31 15,4-1 0-15,-7 2-48 16,4 2 24-16,-1 2-32 15,-3-1-16-15,2 6-72 0,-2-1 40 0,-1 2 8 16,-4 0 0-16,0 1-56 16,0-2-112-16,0 1 96 31,-1-4 8-31,-9 2 0 0,0-4 0 15,-1 2 0-15,3-2 8 16,-3-1 0 0,1-2-48-16,2 2-16 0,-3-3 56 0,1-3-72 15,2 1 72-15,-3 1-224 31,-1-1 184-31,1-3-192 0,-2 3 15 0,0-1 97 16,-1-1 0-16,-1 2-72 16,2-3-32-1,-3 1 8-15,3 1-8 0,0-5 48 0,-1 0 16 16,-3 0 24-1,5-2-112 1,-5 0-176-16,4 0 96 0,1 0-24 16,0-4 176-16,3-2 64 0,0-4 72 15,3 2 48-15,0-2 0 16,-1-1 0-16,2 0 16 0,-1-4 64 31,1 0-8-31,2 0-8 16,-1 0-48-16,4-2-8 0,0 0-8 15,0 2-104-15,4 7-2553 16</inkml:trace>
  <inkml:trace contextRef="#ctx0" brushRef="#br0" timeOffset="603202">17702 13416 3040 0,'0'0'2209'0,"0"0"-1049"0,0 0 208 31,0 0 625-31,0 0-489 0,0 0-424 16,0 0-184-16,0 0-264 16,0 0-47-16,0 0-249 15,0 0-104-15,0 0-232 0,0 0-48 16,0 0 40-16,0 2 0 31,2-2 0-31,-2 1-8 0,0-1 16 16,0 0 0-16,0 0 72 15,0 0-64-15,0 0 64 16,0 0-16-16,0 0-48 0,0 0 64 15,0 0-64-15,0 0 0 16,0 0 0 0,0 0-8-16,0 0-8 0,0 0-64 15,0 0-32-15,0 0 48 16,0 0-72-16,0 0 80 15,0 0-32-15,0 0 64 0,0 0 8 16,0 0 0 0,0 0 0-16,0 2 8 15,0-2 0-15,0 2 0 0,0-2 80 16,0 2-8-16,-2-2-8 15,-2 2-8-15,2 0-56 16,-5 0 0-16,3 2 8 0,-3 2-8 31,-1 1 0-31,2-2 0 16,1 3 0-16,-2-2 0 0,4-2 0 15,1 1 8-15,2-3-8 16,0-2 0-16,0 2-8 0,0-2-64 31,0 0 64-31,0 0-64 16,0 0 64-16,0 0-48 15,0 0 40-15,0 0 8 0,0 0 8 16,0 0 0-16,0 0 0 16,0 0-8-16,0 0-136 0,0 0-88 15,0 0-225-15,0 0-863 31,0 0-1208-31,0 0-4026 0</inkml:trace>
  <inkml:trace contextRef="#ctx0" brushRef="#br0" timeOffset="604446">17722 13453 2536 0,'0'0'2024'16,"0"0"-631"-16,0 0 7 15,0 0-200-15,0 0-295 0,0 0-345 31,-29-3-144-31,21 3-152 16,-4 5-88-16,6 5 8 0,-1 3-88 16,6 0-40-16,1-1-56 15,0 3 8 1,0-4 32-16,0 2-40 0,5-2-8 0,4-3 8 31,-1 1 8-31,0-1-8 16,-1-2 8-16,-2-3-16 0,1 3 8 15,2-1 0-15,2-1-8 16,-2 0 0-16,2 0 8 0,-2 0 0 15,3 2 0-15,-4-3 0 16,2 4 0 0,-6-1 48-16,2 0-32 15,-1 0-16-15,-4-1 0 0,0 4 0 16,0-3 8-16,0 0 0 15,0 0-8-15,0 0 0 0,0 0 8 16,0-2-8 0,0 0 0-16,0 0 0 15,0-2 8-15,0 0-8 16,0 2 8-16,0-2 56 0,0 2-8 31,-5 0-48-31,-2-2-8 16,2 0 8-1,-6 0 0-15,3-2-8 0,-2 0 16 0,1 0 56 16,1 0-72-16,-2 0-72 0,5 0 72 15,-3-4 0-15,5 1 0 16,0-2 0-16,1 1 8 0,2 0 64 16,0 2-72-16,0-2 0 31,0-2 0-31,0-3-40 15,0 0 40-15,0-1 0 0,8-3 8 16,2 2 136-16,-2-1 168 16,1-2 72-16,-2 0 24 0,1-1 0 15,0 4 120-15,-5-2-240 31,2 5-15-15,-5 4-17-16,2 1-80 0,-2 3-16 0,0 0-32 16,0 0-112-16,0 0 8 0,0 0-24 15,3 0-432 1,-3 0-1033-16,0 0-1159 0,0 3-5018 0</inkml:trace>
  <inkml:trace contextRef="#ctx0" brushRef="#br0" timeOffset="605964">17843 13493 1488 0,'0'0'2160'0,"0"0"-959"16,0 0-425-16,0 0 120 15,0 0-72-15,0 0-376 0,0 0-208 31,-3-4-232-31,3 4-8 0,0-2 80 16,0 1 48-16,0 1 0 16,0-2 32-16,6 2-8 0,5 0-48 15,1 0 24 1,-3 0 56-16,3 0 32 0,1 0-71 15,0 0-33 1,-2 0-32-16,0 0 80 16,0 2 64-16,-4-2-96 0,-2 0 0 31,0 0 32-31,-5 0-32 0,1 0 32 0,-1 0 96 0,0 0 96 15,0 0 8 1,0 1 72-16,0-1-96 16,0 2-208-16,0 0-56 15,0 2-72-15,0 2 0 0,-5 3 0 16,-1 1 8-1,-1-1-8-15,1 6 8 0,-4-2 0 0,2 2-8 32,-1-3 8-32,0-1 8 15,1 0-8-15,0-3 0 0,5 1 0 16,-2 0 0-16,2-1-8 15,3 0-8-15,0-3 8 16,0 4-16-16,0-3 8 0,0-2-72 31,0 0 80-31,0 0-8 16,0-2 0-16,3 0 0 15,-1 0 8-15,3-2-8 0,-2 0 8 0,3 0-8 16,-2 0-216 0,0-4-1352-1,-4-6-3929-15</inkml:trace>
  <inkml:trace contextRef="#ctx0" brushRef="#br0" timeOffset="606460">18033 13644 1608 0,'0'0'4505'0,"0"0"-2913"0,0 0-72 15,0 0 57-15,0 0-433 16,0 0-696-16,0 0-304 16,0 0-136-16,0 0-8 15,0 0-232-15,0 0-1256 31,0 0-2889-31</inkml:trace>
  <inkml:trace contextRef="#ctx0" brushRef="#br0" timeOffset="606789">18143 13419 3288 0,'0'0'4273'0,"0"0"-3001"31,0 0-583-31,0 0 175 15,0 0 216-15,0 0-416 16,0 0-384-16,0 0-232 0,0 67 8 16,0-41-48-16,0-2 8 15,0-3 0-15,0 0 32 0,0-8 8 31,2-2-56-31,9-5 0 0,0-4 16 16,2-2-8-16,2 0 120 16,-1-2-32-16,1-13-16 0,-2 0-80 31,1-4-184-31,-5 2-432 0,-6-4-840 0,-3 3-1457 15,0 6-1280 1</inkml:trace>
  <inkml:trace contextRef="#ctx0" brushRef="#br0" timeOffset="606965">18143 13419 808 0,'81'57'2208'0,"-84"-57"-503"15,3 0-17-15,-5 0 136 16,3 2-151-16,1 7-609 16,1 7-344-16,-4 6-160 15,4 5-72-15,0 1-152 16,0 2-176-16,0 0-64 0,0-4-96 15,0 6-208-15,0-9-1760 0,0-6-5042 16</inkml:trace>
  <inkml:trace contextRef="#ctx0" brushRef="#br0" timeOffset="607510">18384 13589 3792 0,'0'0'2329'0,"0"0"-1705"16,0 0 544-16,0 0 104 15,0 0-391-15,0 0-425 16,35-47-272-16,-23 34-88 0,-4 4-96 16,0 3-8-16,0 2 8 0,-2 4 0 15,4 0 0 1,0 0 0-16,-5 10 8 31,1 3 72-31,-1 4 136 16,-2-2-112-16,0 2 64 15,1-6-160 1,-3 0 112-16,4-5-120 15,-3-2 0-15,6-4 64 16,-5 0-64 0,7 0-48-16,-2 0 48 0,1-2 0 0,3-4 0 15,-4-2 64-15,-2-1-64 0,4 4-120 16,-4 1 120-16,-1 0-8 15,2 2 16-15,-6 2-8 16,3 0 0-16,-1 0 0 0,0 0 0 16,2 0-56-16,-2 0 56 15,2 0 0-15,-3 0 0 0,2 0 96 16,1 0-88-16,-3 0-8 15,3 0 0-15,-5 0-120 16,0 0-2385 0</inkml:trace>
  <inkml:trace contextRef="#ctx0" brushRef="#br0" timeOffset="609269">18841 13555 4064 0,'0'0'1433'0,"0"0"-289"15,0 0 120-15,0 0-16 16,0 0-295-16,0 0-217 0,0 0-408 16,-45-35-128-16,43 23-48 31,2-1-88-31,0 4 144 0,0 1-8 15,0 1-24-15,0 1-24 16,8 2-80-16,-1 0-8 16,2 2 88-16,1 0 16 0,-2 2-160 15,2 0 200-15,-4 0-160 31,1 0 32-15,-2 0 80-16,-2 8 96 0,2 7-64 16,-4-2-56-16,-1 1-64 15,0 1 57-15,0-2-121 16,0 0-8-16,0-5-8 0,0-3 8 15,0 1-8-15,0-4 8 16,0 1 0-16,0 1 0 16,0 2-16-16,5 2 16 0,-2 1 0 0,2 4 64 15,-2-1-64 1,-3 2 16-16,0 0 8 0,0 0-24 15,0-2 0 1,0 0 8-16,0-2-8 16,-3-2 144-16,-2 0-56 0,2-4-48 31,-2-2-40-31,5-2-280 0,0 0-2649 0,0-6-6153 0</inkml:trace>
  <inkml:trace contextRef="#ctx0" brushRef="#br0" timeOffset="609779">19043 13480 4560 0,'0'0'1649'0,"0"0"-129"16,0 0-112-16,0 0-295 16,0 0-449-16,0 0-376 15,-60-27-240 1,54 22 80-16,4-2-72 0,2 3-48 15,0 0-16-15,0 2-24 16,2 0-16-16,6 0 96 16,3 0-40-1,0 0 8-15,1 2 152 0,0 0-112 16,-3 0 64-16,-1 0 40 15,-2 4-88-15,-3 10 216 0,-1 6-32 16,-2 3-176-16,0 1-80 16,0-3 0-16,-5-2 0 15,-6-6 0 1,8-2-8-16,-2-7 8 15,5-2-8-15,0-2 8 0,0 0-376 16,0 0 112-16,0 0 112 16,0 0 72-16,8 4 32 15,-3 1 96-15,1 3-40 0,1 5 0 16,-3 0 128-16,0 4 144 31,-3 0-144-31,-1 10-136 0,0-5-112 16,0-2-2128-16</inkml:trace>
  <inkml:trace contextRef="#ctx0" brushRef="#br0" timeOffset="609968">19177 13644 5297 0,'0'0'4241'0,"0"0"-3417"16,0 0-368 0,0 0-160-1,0 0-296-15,0 0-456 0,0 0-1001 0,11 0-3736 16</inkml:trace>
  <inkml:trace contextRef="#ctx0" brushRef="#br0" timeOffset="610561">19293 13337 3896 0,'0'0'2473'15,"0"0"-857"1,0 0-151-16,0 0-265 16,0 0-440-16,0 0-208 0,0 0-96 15,-10 96-296 1,10-66 16-16,0 6-72 0,0-2-88 0,0-2 96 0,0-2-112 31,10-5-32-31,1-5 24 16,2-5 8-16,0-4-8 15,-1-3-8-15,2-6 16 0,-1-2-152 16,-2 0 136-1,-3 0-32-15,4-6-32 0,-6-7 80 0,1 2-8 32,-3-5 8-32,1 2 0 15,-5 0 56-15,0-1 128 0,0 4 112 16,0 0 64-16,-5 5-72 15,-3 0-112-15,-3 5-176 16,-3 1-552-16,1 0-1496 0,0 7-5642 0</inkml:trace>
  <inkml:trace contextRef="#ctx0" brushRef="#br0" timeOffset="611279">18993 13459 1712 0,'0'0'2016'16,"0"0"-711"-16,0 0-113 15,0 0 168-15,0 0-192 16,0 0-311-1,0 0-81-15,0 42-208 0,0-29-192 0,0-2-160 16,0 0-120-16,-4-1 32 0,4-1-72 31,0-3 72-31,0-2-32 16,0 3-48-16,0-3-48 0,5 2 488 15,7-1-104 1,5-1-88 0,-4-2-144-16,12-2-152 0,-4 0-16 15,-7 0-2016-15</inkml:trace>
  <inkml:trace contextRef="#ctx0" brushRef="#br0" timeOffset="622655">17315 6081 9818 0,'0'7'2776'0,"0"1"-1896"16,0-2-103-16,-3 2 31 0,1-3 544 15,2-2-384-15,-2-1-432 16,2 0-360-16,0 0-128 31,0 2-48-31,0 4-504 0,15 6-864 16,-1 0-2657-16,-6-4-5129 0</inkml:trace>
  <inkml:trace contextRef="#ctx0" brushRef="#br0" timeOffset="623706">21788 7094 12698 0,'0'0'2417'0,"0"0"-921"0,0 0-832 31,0 0-496-31,0 0-16 15,-18-2-96-15,18 2-56 16,12 9-944-16,5 5-1168 0,-4-1-7322 0</inkml:trace>
  <inkml:trace contextRef="#ctx0" brushRef="#br0" timeOffset="624763">24414 5996 12946 0,'0'0'3105'16,"0"0"-2241"-16,0 0-864 15,0 0-424 1,0 0-544-16,0 0 312 16,0 0-185-16,0 0-831 31,39 4-3593-16</inkml:trace>
  <inkml:trace contextRef="#ctx0" brushRef="#br0" timeOffset="624985">24797 6553 10282 0,'0'0'3825'0,"0"0"-3825"31,0 0-2161-31,0 0-295 16,0 0-2217-16</inkml:trace>
  <inkml:trace contextRef="#ctx0" brushRef="#br0" timeOffset="625207">24800 6981 9394 0,'0'0'1016'0,"0"0"-1016"15,0 0-4705-15</inkml:trace>
  <inkml:trace contextRef="#ctx0" brushRef="#br0" timeOffset="625490">24718 7787 5777 0,'0'0'0'15,"0"0"-2001"-15</inkml:trace>
  <inkml:trace contextRef="#ctx0" brushRef="#br0" timeOffset="626385">24774 8386 6977 0,'0'0'2176'0,"0"0"-2176"16,0 0-3176-16</inkml:trace>
  <inkml:trace contextRef="#ctx0" brushRef="#br0" timeOffset="627842">24524 9003 4424 0,'0'0'2321'15,"0"0"-1281"-15,0 0-688 16,0 0-264-1,0 0-88-15,0 0-272 0,0 0-88 16,0 0 48 0,0 0 232-16,0 0-72 0,0 0-2216 0</inkml:trace>
  <inkml:trace contextRef="#ctx0" brushRef="#br0" timeOffset="655341">17218 2956 2664 0,'-2'0'7578'0,"2"0"-5194"0,-1 0-1096 15,-3 0 249-15,4 0-233 16,0 0-624-16,0 13-464 16,0 16-208-16,4 11 240 15,7 12 0-15,-1 10-88 16,1 2 24-16,0 1 49 15,-1-10-97-15,-4-8-128 0,1-9 88 32,-2-10-88-32,-4-9 8 31,3-10 40-31,-4-5-56 15,0-4 0-15,0 0-152 0,0-8-433 16,0-12-1951-16,-5-6-6802 0</inkml:trace>
  <inkml:trace contextRef="#ctx0" brushRef="#br0" timeOffset="655741">17203 2909 4400 0,'0'0'6442'16,"0"0"-4698"15,0 0-1096-15,0 0 40-16,0 0-143 0,0 0-233 0,0 0-16 15,142-51-192-15,-108 49-104 16,-1 2 8-1,-7 0 56-15,-9 0-64 16,-9 8 168-16,-4 5 408 16,-4 8 264-16,0 5 112 15,-15 6-192-15,-8 2-95 0,-2 0-305 31,0-4-128-31,3-6 64 0,6-3-200 0,3-8-96 0,1-3-48 16,6-1-352-16,4-4-905 16,2-1-1111-16,0-2-6338 0</inkml:trace>
  <inkml:trace contextRef="#ctx0" brushRef="#br0" timeOffset="656185">17491 2971 9129 0,'0'0'5330'0,"0"0"-4290"16,0 0-176-16,0 0 232 15,0 0-608-15,0 0-280 16,0 59-136-1,8-19 56-15,2 6-40 16,-2 3-40-16,1-4 80 0,-1-4-56 16,-1-7-64-16,1-11 0 0,-5-2-8 15,4-7 0 1,2-4-8-16,1-4-104 15,0 0-16-15,4-3-24 16,1-1 24-16,1-2-96 16,2 0-88-16,1 0 88 0,0-5 224 31,-1-11-112-16,-3-2 112-15,-2-5 416 0,-2 0-24 0,-3-5 176 16,-6 0 177-16,-2-4-113 16,0 0-320-16,0 0-312 0,0-2-136 15,0-9-944-15,0 7-673 31,0 6-3640-31</inkml:trace>
  <inkml:trace contextRef="#ctx0" brushRef="#br0" timeOffset="656407">17862 2775 6465 0,'0'0'4145'0,"0"0"-2833"0,0 0 472 16,0 0-359-16,0 0-225 15,0 0 32-15,0 139-176 0,-5-73-239 16,-6 8-433-16,-3 1-256 15,1-7 24 1,3-8-88-16,5-17-64 16,0-12-112-16,5-15-264 0,0-10-376 15,0-6-217 1,0-10-231-16,0-25 16 0,8-46-561 0,0 6-2647 15,-4 3-3138-15</inkml:trace>
  <inkml:trace contextRef="#ctx0" brushRef="#br0" timeOffset="656906">17891 2777 5265 0,'0'0'2928'0,"0"0"-1207"15,0 0 135-15,0 0-208 0,0 0-351 16,0 0-729-16,0 0-328 16,0 0-96-16,41-30-48 15,-22 47 288-15,4 7 104 0,6 5 24 31,-5 10-40-31,5 3-128 16,-6 6-72 0,4 2-16-1,-3 0-80-15,1 1-55 0,-1-8-49 16,-2-1-16-16,-2-8-40 15,-1-6-8-15,-4-7-8 0,-4-8 8 0,-3-4 8 16,-5-7 40 0,-3 0 56-1,0-2-32-15,0 0 0 16,0 0 80-16,0 0 16 0,0 0-120 15,-9 0-56-15,-4-4-128 16,-5-5-144-16,-5-2-72 0,-1-1-1 16,-11-5-127-16,-3 2 256 0,-4-6-160 31,0 3-96-31,4-1 216 15,4 0 184 1,5 4 72-16,8 0 88 16,9 5-24-16,3 4 368 15,4 0-24-15,3 2 24 0,2-2-112 16,0 0-144-16,8-4-160 15,15-2 41 1,4-2-49-16,6 0 8 0,12 4-16 0,-5 2-529 16,-12 6-3744-16</inkml:trace>
  <inkml:trace contextRef="#ctx0" brushRef="#br0" timeOffset="673398">18075 6806 4336 0,'-3'0'2841'15,"3"0"-1097"-15,0 0-159 0,-3 0 175 16,3 0-400-16,0 0-527 16,0 0-393-1,0 0-120-15,0 0-216 16,0 0-104-16,8 0 0 0,10 0 16 15,4 0 64-15,6-2 64 16,6-2-40-16,0 0 56 0,4 0-24 16,0 1-24-1,4-1 0 1,4 3 0-16,1-1 16 15,5 0-48-15,1-2-8 0,5-2-64 16,-1-2 72-16,1-4-8 0,0 0-24 16,-1-3-40-16,-7 4 0 15,-5 1 48-15,-5-1-56 31,-7 5 48-31,-1 5-40 0,-3-1-8 16,-2 2 0-16,-4 0 0 16,0 0 8-16,-2 0 0 0,0 0-8 15,0 0 8-15,-4 0-8 16,3 0-16-16,-4 0-32 31,-3 0-8-31,1 0 32 0,-1 0 16 0,-1 0-72 16,-4 0 72-16,1 0-208 15,-2 0 112-15,-2 0 48 0,-2 0-16 16,0 0-8-16,0 0 0 15,-3-2 32 1,0-2 32 0,0-5 16-16,0-1 88 0,0 1-80 0,0-6 32 15,0 1-40-15,0 0 8 16,0-2 8-16,0 0-16 0,0-4-8 15,0 0 8-15,0-2 64 32,0 0-48-17,0 0-8-15,0-2 0 0,-3 4-8 0,-2 0 48 16,4 1-48-16,1 6 0 0,-2 0 0 15,-1 2 8-15,1 3-8 16,-1 0 64-16,1-1-16 31,1 2-32-31,-2-1-8 0,3 2 40 31,-2-3-48-31,2 3-16 0,0 1 8 0,0-1-40 0,0 2 48 16,-3-1 8-16,3 1 8 16,0 0-16-16,0 0-152 31,0 0-480-31,-2 1-2609 0</inkml:trace>
  <inkml:trace contextRef="#ctx0" brushRef="#br0" timeOffset="702164">19551 15598 4200 0,'-6'0'2521'16,"4"0"-985"0,-1 0 41-16,2-2-489 15,-3 2 16-15,3 0-312 16,1-1-440-16,0 1 56 0,0 0 8 0,-2 0-87 15,2 0 23-15,0 0 80 16,0 0-32 0,-3 0 112-16,3 0-56 31,-2 0 8-31,-3 0-128 0,4 0-320 0,-2 0 32 15,3 0-40-15,0 0 40 0,0 0-48 16,0 0-88-16,0-2-72 0,0 2 64 31,0 0 96-31,0-2 8 16,-2 0-8-16,-1 0 0 15,-4-4 16-15,2 2-16 0,-3-2 0 16,5-2 64-16,-5 0-64 16,2 0-80-16,1-3 64 0,-3 2 8 31,1-3-136-31,2 1 40 15,2 3 32-15,-3-1 16 16,4-1-24 0,2-1 72-16,-5 0 0 0,0-2 8 0,4 0 88 15,1-1-80-15,-5-1-8 0,3-3-72 16,1 2 72-1,1-2 72-15,0 2-72 16,0 0-8-16,0 0-48 16,0 2 40-16,0 0 16 15,0 0-8-15,0 0-16 0,0 2 24 16,0 0 0-16,0 2 80 15,1 2-80-15,1 1 0 16,-2 6 0-16,0-3 0 16,5 4 8-16,-5-2-8 15,0 2-8-15,0 0-56 0,0 0 56 16,0 0 8-16,0-2 0 31,1 2-8-31,3-2-40 0,2-2-40 16,2-2 88-16,0 2-56 15,0-1 128-15,-1 1-152 0,2 1 160 16,-2-1-88-16,-2 0 8 15,-2 0-64 1,5 2 56 0,-5 0 0-16,4 0 8 0,2 0 0 15,1-3 0-15,1 3 104 16,1 0-104-16,2 2-64 0,-1 0 64 15,3 0 80-15,-3 0-80 16,-1 0 8-16,0 0 24 16,-5 0-32-1,3 0 8-15,-1 0-8 0,-2 0 0 16,-1 0 0-16,2 0 0 15,-1 0-8-15,4 2 8 0,-6-2 8 16,5 2 8-16,-4 0 112 16,4 3-120-1,-2-3 56 1,0 2-64-16,2 0-48 0,-4-2 48 15,4 2 0-15,-2 0 8 0,3-1 0 16,-4 1 72-16,2 1-64 0,-1-1-16 16,-1 0-48-16,4 0 48 31,-6 0 88-16,1-2-72-15,-4 2-16 0,4-1 8 0,-4 0 56 16,0-1-56-16,-1 2-8 0,3-2 192 16,-1 2-88-16,-3 2-104 15,5 0 8-15,-2-2 64 31,0 2-64-31,0 0 120 0,1 0-128 16,0 0 0-16,-4 0 104 16,4 0-56-16,-3 0-48 0,2 0 8 15,-1 0 72-15,0 0-64 16,-2 1 40-16,0-2 0 31,3-1-40-31,-3 0 64 0,0 2 24 16,0-4 16-1,0 2-24-15,0-1-88 0,0-1 216 0,0 0-96 16,0 1-128-16,0 1 8 15,0 0 104 1,-5 0-104-16,3 0-8 16,-2 3 0-16,0-3-16 0,-2 1 16 15,1 3 0-15,2-2 89 16,-2 0-73-16,2 1-16 0,-5-1-64 0,4-1 64 15,-4 1 80 1,4 0-80 0,0-1-56-16,1 1 56 15,-2-2 64-15,-1 1-64 0,1 1 0 16,2 0 8-16,-4 1-8 15,-1 1 0-15,2-3 0 0,-1 3 8 16,1-1 8-16,-2-1-16 31,0 0 0-31,1-1-72 0,1 1 72 16,-2-1-8-16,-2 1 8 15,2 0 0-15,-2-2 72 0,4 0-64 16,1-2-8 0,0-1 0-16,2 1-56 0,-2 0 56 31,2-2-8-31,0 2 8 0,-2-2 0 15,3 0 0-15,-6 0 80 16,5 0-80-16,-2 0 0 0,0 0-48 16,-1 0 48-16,1 0 0 15,0 0 8-15,2 0 0 16,-1 0-8-1,1 0 0-15,3 0 8 0,-3 0-8 16,3 0 8-16,-2 0 32 16,2 0-40-16,0 0-16 0,-3 0 8 15,3 0 0-15,0 0 8 16,-1 0-8-1,1 0 0-15,-2 0 0 16,-1 0-48-16,1 0 48 0,-3 0-40 16,4 0-17-16,-4 0 9 15,5 0 40-15,-7 0-64 0,4 0 24 16,1 0 48-16,2 0 8 31,0 0 0-31,0 0-8 0,0 0 96 16,0 0-88-16,0 0 0 15,0 0 8-15,0 0-8 0,0 0-72 16,-4 3-400-16,0 5-1496 15,-4 4-8290-15</inkml:trace>
  <inkml:trace contextRef="#ctx0" brushRef="#br0" timeOffset="714661">19892 15276 5761 0,'0'0'7121'0,"0"0"-5544"0,0 0-793 31,0 0 176-31,0 0-328 16,0 0-632-16,0 4-112 31,0 6-2128-31,0 4-11027 0</inkml:trace>
  <inkml:trace contextRef="#ctx0" brushRef="#br0" timeOffset="717361">17068 6507 6857 0,'0'0'3089'0,"0"0"-1505"32,0 0-624-17,0 0 104-15,0 0-39 0,-8 0-193 0,8 0-360 16,0 0-248-16,0 0-64 15,3 0-80-15,15 0 288 16,4 0-40-16,7 0 16 0,2 2-184 31,3 0 64-31,-3-2-80 0,-2 0-80 16,-5 0 0-1,-5 0-16-15,2-4-48 0,-5-10-456 16,-3 2-1488-16,-6 4-4121 0</inkml:trace>
  <inkml:trace contextRef="#ctx0" brushRef="#br0" timeOffset="717806">16966 6651 8225 0,'0'0'2881'0,"0"0"-1505"15,0 0-120-15,0 0-31 16,0 0-433-16,0 0-440 15,23-3-40-15,4 3-32 0,4 0-32 32,4 0-80-32,-1 0-40 0,2 0-56 15,-2 0 0-15,3 0-72 16,1 0-904-16,-4 0-2169 15,-11 0-7033-15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32767" units="cm"/>
          <inkml:channel name="T" type="integer" max="2.14748E9" units="dev"/>
        </inkml:traceFormat>
        <inkml:channelProperties>
          <inkml:channelProperty channel="X" name="resolution" value="3854.94116" units="1/cm"/>
          <inkml:channelProperty channel="Y" name="resolution" value="5461.16602" units="1/cm"/>
          <inkml:channelProperty channel="F" name="resolution" value="91.01945" units="1/cm"/>
          <inkml:channelProperty channel="T" name="resolution" value="1" units="1/dev"/>
        </inkml:channelProperties>
      </inkml:inkSource>
      <inkml:timestamp xml:id="ts0" timeString="2022-05-16T02:43:31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6877 12272 7281 0,'0'0'3985'16,"0"0"-2521"-16,0 0-344 0,0 0 65 15,0 0-281-15,0 0-408 32,0 0-280-32,0 0-136 0,0 0 120 15,-11 3 88-15,8 6-16 16,-2 5-72-1,5 6-48-15,-5 5-40 0,4 1-104 0,-3 2 16 16,3-5-8-16,1-2-16 31,0-10 96-31,0-4-96 0,0-7-72 16,0 0-48-16,-5 0-136 15,2-9 160 1,-5-12-8-16,-2-7-16 0,0-4-48 0,1 0 160 16,2 6-40-16,5 9 48 15,2 9 0 1,0 8 0-16,0 0-88 0,0 21-232 15,0 15 136-15,0 11 184 16,5 2 80-16,-1-7 168 0,0-12-240 31,0-14 104-31,-4-10-104 0,0-4-8 16,0-2 64-16,0 0-16 15,0-10-48 1,0-18 8-16,0-10-8 16,0-10-136-16,0-3-112 15,1 4 176-15,9 6-96 16,-2 16 120-16,3 14-40 0,-3 11 80 15,4 22-352-15,-3 25 352 0,-1 17 8 16,-4 6 184-16,-3 2-96 16,-1-12 176-16,0-12-168 0,0-18-32 15,0-14-64-15,0-10-128 31,0-6-240-31,4 0 16 16,-4-16 40-16,0-14-40 0,3-10 272 16,0-8 80-16,0 0 16 15,2 4-16-15,-2 6 8 0,2 10 56 16,-5 11-56-16,2 13 112 15,-2 4-40-15,0 24 48 32,0 23 16-32,0 13-32 0,0 10-8 0,0-2 16 15,0-8 24-15,0-11-144 16,0-17 16-16,0-15-16 0,0-9 0 15,0-8-8-15,0 0-72 16,0-4-120 0,0-22 96-1,0-12 104-15,1-11 128 0,1-12-128 16,1-3-48-16,2 4 48 0,2 10 0 15,-4 14 0-15,0 15-8 0,-1 19 8 16,-2 6 152-16,0 49 64 31,0 11-104-15,0 18 192-16,-5 4-152 0,-2-17-72 0,2-5 16 15,2-20 0-15,0-20-96 0,3-13-80 16,0-11 80-16,0 0-48 16,-2-3-56-16,2-26 24 31,0-12 80-31,0-16 80 0,0-11-80 15,0-5-96 1,0-4-8-16,8 5 96 0,1 12-16 0,-3 13-40 16,-4 19 64-16,1 18 0 15,-3 10 104-15,0 30 144 31,0 25-24-31,-5 13-224 0,-1 8 72 16,2-8 64 0,4-16-136-16,0-20 0 0,0-16-80 0,0-14-24 0,0-2 0 15,4-11-144-15,2-24 248 16,2-15 0-1,-3-12 72 1,5-13-56-16,-2 0 40 0,3 3-56 16,0 10-8-16,1 17-40 15,-4 21 48-15,0 20-72 0,-7 4-24 16,-1 52 96-16,0 10 176 0,0 19 168 31,0 3-48-31,-5-14 48 16,1-4-248-16,4-18 88 0,0-18-184 15,0-15-144-15,0-11-432 16,3-4-48-1,3-8 160-15,1-20 352 0,-6-11 104 0,3-11 8 32,-4-4 0-32,1-2 0 0,4-1 8 15,-3 10 72-15,4 11-88 16,-1 11 8-16,1 20-8 15,-6 5-176-15,0 45-120 0,0 15 304 16,0 19 0-16,0 5 216 31,0-13-88-31,0-5-120 0,4-21 56 16,1-15-64-16,-2-17-48 15,3-11-144-15,-1-2 120 16,-2-13-208-16,1-19 280 0,0-13 16 16,-2-12-16-16,1-5 0 15,2 0 0 1,-2 6 8-16,4 8-8 0,-4 11 8 15,2 16-8-15,-5 17 8 16,3 4 80-16,-3 34 280 16,0 19-24-16,0 20-72 0,0 5-96 15,0-3-40 1,0-13-32-16,0-19-104 15,8-16 0-15,-1-18-136 0,1-9-56 16,0 0-184-16,-3-17 136 16,1-21 240-16,-4-13 128 15,-2-15-48-15,0-8-72 0,0-4 112 31,0 1-120-31,0 9-120 0,3 14 112 16,2 20-40-16,0 22 32 16,-4 12 16-16,2 40 16 15,-3 18 232-15,0 21 40 0,0 8-64 16,0-8-136-16,0-3-80 31,0-18 104-31,0-17-112 0,0-22-104 16,0-8-320-16,0-11 16 15,4 0 8-15,-1-17 96 16,-1-13 304-16,2-13 8 0,-2-10 56 15,1-3-56-15,2-2 64 32,-2 4-72-32,2 8-56 15,-3 10 56-15,3 11 64 0,-5 14 64 0,1 11-40 16,-1 0 232-16,3 26 104 15,2 18-176-15,-2 14-144 0,2 4 48 16,2-6-64 0,-2-12-80-1,1-18-16-15,1-12-32 16,-3-9-168-16,1-5-16 0,-3-5-120 0,3-18 72 15,0-16 272-15,-2-9 8 16,2-8 64-16,1 0-16 0,-3 3-48 31,2 11 72-31,-2 14-80 16,2 17-8-16,-2 11-120 0,1 5 32 31,-4 35 96-31,0 18 208 0,0 12-56 0,0 3 80 0,0-9-224 16,0-16 136-16,-4-20-88 31,1-13-56-31,3-13-88 0,0-2 16 15,0-6 32-15,-5-19 40 32,2-10 8-32,-5-14 8 15,2-5-8-15,1-4-8 0,5 2-104 16,-3 7 56-16,3 13 0 15,0 14 40-15,0 14-64 0,0 8 48 16,0 25 24-16,-5 24 128 16,5 16 0-16,-7 5 8 0,2-6-8 15,5-13-8-15,-4-19-120 16,4-19 0-16,0-7-56 15,0-6 48 1,0 0-176-16,-2-22-16 0,-3-14 128 16,-3-14 8-16,-2-12 64 15,-1-7-88-15,0-1-24 16,4 8-64-16,4 13 176 0,0 14-64 0,3 19 64 31,0 16 0-31,0 10 80 16,0 37 40-16,-2 17 128 0,-3 9-200 15,1 0 200-15,-3-11-144 16,2-18 0-16,4-18-56 15,-3-14 8 1,3-10 40-16,-1-2-80 16,-4-4 80-16,-4-20-56 0,-1-12-40 15,-1-10-136-15,1-4-40 16,5-1-120-16,1 8 96 15,5 10 80-15,-3 11 120 0,3 12-40 16,-4 10 40-16,1 4 176 31,-5 28 240-31,2 17-344 0,-1 7 32 16,1 3-96-16,1-6 72 15,5-10-72-15,0-18-8 16,0-11 0-16,0-8-48 0,0-6-80 16,0 0-8-16,0-20-96 15,-3-14 32 1,-1-16 128-16,-1-8 72 0,2-8-8 15,0 6-64 1,3 9-16 0,0 15 88-16,0 16 0 15,0 18-48-15,0 6 48 0,0 35 152 16,-5 18 0-16,-3 16 160 15,-2 3-304-15,2-5 120 0,2-16-128 16,-1-14 184 0,3-20-184-16,2-12-40 15,-1-9-160-15,-2-11-128 16,-2-21 88-16,-2-15 184 0,-6-12-208 15,2-5 48-15,2-2-8 16,0 4 176 0,4 8-152-16,1 9 144 0,1 15 56 0,3 14 80 15,-1 16 344-15,-3 6 136 0,1 34-264 16,-3 22-288-16,1 17 64 47,-1 3-72-32,8-4 0-15,-3-16-48 0,3-17-168 0,0-18-40 16,0-14-256-16,0-11 40 15,0-2-56-15,0-15 136 0,0-19 392 16,0-14-120-16,-5-6 120 16,5-8 104-16,-5 2-104 0,5 1 0 15,0 10 0-15,0 8 0 16,0 15 200-16,0 10 192 0,-1 16 264 15,-4 0 168-15,-2 30-352 0,2 18-464 16,-6 14 112 0,5 3-112-1,1-6-8-15,3-10 216 16,2-17-216-16,0-13-64 0,0-10-200 0,0-7 144 31,0-2-248-31,0 0 0 0,0-10 80 0,0-16 176 0,0-10 48 31,0-8 64-31,0-2 0 16,0 1 80-16,0 11-80 15,0 10-80-15,0 16 72 0,0 8-64 16,0 21-112-16,0 24 184 16,0 17 200-16,-1 9 40 0,-4-5 0 31,0-9-192-31,0-17-8 15,3-14-24-15,-2-13-32 0,4-9 16 16,-2-4 0-16,-3-2 48 16,4-19-48-16,-4-11-192 15,5-9 16-15,0-3 56 0,0-2 64 31,0 4-16-31,1 6 72 32,7 6 8-32,-4 10-8 0,0 14 0 0,-2 6-80 15,-2 24-72-15,3 24 128 31,1 14 24-31,0 4 160 0,3-8-64 16,3-13 8-16,-2-17-104 16,3-13-48-16,-1-11-136 15,-2-4 88-15,1-2 48 0,-1-19 48 16,1-14 64-16,-6-9 128 0,3-6-184 15,-1-4-8-15,3 0 0 16,0 6 0-16,0 8-48 0,2 14 0 16,-2 12 32-16,-3 14-144 15,0 0-32-15,-4 28 168 0,4 10 24 16,-2 8 264-16,-1-4 88 15,3-8-72-15,-4-11-280 0,3-12-32 32,-1-7-104-32,2-4 136 15,1 0-200-15,-1-6 200 0,2-18 56 16,-1-8 32-16,0-6-88 15,6-3-8-15,-6 4-64 0,6 6 72 16,0 10-8-16,-3 10-8 31,-1 11-168-15,1 4 8-16,-1 28 96 0,-6 13 80 0,6 3 64 15,-5 0 56-15,4-8-16 16,-4-12-104-16,5-9-8 0,-3-12-56 16,1-7 48-16,-2 0-64 15,2-2-24 1,-1-18-96-16,0-8 192 15,0-4 8-15,3-4 64 0,0 4-64 16,-2 6-32-16,4 8 24 16,-4 9-40-16,1 9-24 0,-1 0 8 15,-1 23 64 1,-5 11 352-16,0 5 288 15,0-2-128-15,0-7-224 16,0-8 136-16,-5-10-240 16,4-8-88-16,1-4-96 0,0 0 0 15,0 0 56-15,0-9-56 0,0-14-104 31,0-9 96-31,0-2 8 16,0-2-104-16,0 1 24 0,1 12-64 16,6 5 96-1,-1 12-104-15,2 6-248 0,-5 6 48 0,1 26 248 31,-3 7 104-31,3 8 176 16,-4-3-40-16,0-7-128 16,0-12 0-16,0-11 0 0,0-8-8 15,3-6-152-15,-3 0-200 16,5-2-48-16,-4-18 112 0,7-3 240 15,-4-7 40-15,2-1 0 32,4 3 0-32,-2 4-104 0,-3 6-64 15,4 6 56-15,-4 12-40 0,-2 0-56 16,2 14 184-16,-2 16 32 15,-3 8 160 1,0 2 32-16,0-4-136 0,4-8 240 31,-4-9-296-15,3-11 0 15,-1-8-80-15,2 0-16-16,0-4-104 0,2-19 24 0,-3-7 176 15,5-8 0-15,-4-1 16 16,0-2-40-16,3 7 72 15,-2 10-96-15,-2 10 48 0,5 10-8 16,-6 4-232-16,3 0 63 0,-4 21 177 16,-1 4 24-16,0 1 129 15,0-4-97-15,0-8-56 16,0-5-505-16,0-7-1487 0,0-2-3105 15</inkml:trace>
  <inkml:trace contextRef="#ctx0" brushRef="#br0" timeOffset="12045">4067 8796 3696 0,'0'0'2081'16,"0"0"-681"-16,0 0-176 0,0 0-79 16,-14-11 15-16,12 9-112 0,2 0-296 15,0 2-288-15,0-2-160 16,0 0-304-16,25-4 80 15,15 0-80 1,15-4 400-16,9 0-23 16,9 0-113-16,0-2-40 0,-1 2-56 15,-2-2-56 1,-6 0-64-1,-5 2 48-15,-11-1-48 0,-12 2 32 0,-11 3-32 16,-10 2 0-16,-9 2 56 16,-1 2 96-16,-5-2 128 15,0 0-24-15,0 0-48 0,-6-5-256 16,-14 0-216-16,-20-1-1080 15,5 2-1609-15,1 6-5393 0</inkml:trace>
  <inkml:trace contextRef="#ctx0" brushRef="#br0" timeOffset="12590">4095 8999 3744 0,'0'0'1241'0,"0"0"-73"16,0 0-184-16,0 0-256 15,0 0 184-15,0 0-368 0,0 0-520 31,0 0-24-31,0 0-208 16,-2-32 208 0,30 28 192-16,4-3 249 15,8 1-137-15,2-5 16 16,5 3-24-16,2-1-88 0,2-2 0 15,1-1 24-15,0 3-104 16,-1 0 32-16,-1 1-16 16,-8 0 128-16,0 3-104 0,-9-2 16 31,-7 1 0-31,1 0-64 15,7-4-120-15,-8 0-256 0,-4 2-2312 0</inkml:trace>
  <inkml:trace contextRef="#ctx0" brushRef="#br0" timeOffset="15552">6243 13921 3104 0,'0'0'672'15,"0"0"-440"-15,0 0 168 0,0 0 121 0,5-10 15 16,-4 6-80-16,4 1 56 15,-5-3-200-15,2 2 600 0,1 0-184 32,-1 2-312-32,2 1-152 15,-4 1 89-15,0 0-145 0,0 0-120 31,0 0 136-31,0 0-88 16,0 0-16-16,0 0-40 0,0 0 48 16,0 0 24-16,0 0-64 15,0 0 144-15,0 0-152 31,0 0 48-31,0 0 40 0,0 0-144 16,0 0-24-16,0 0 0 16,0 0 0-16,0 0 0 0,0 0 0 0,0 0 0 15,0 0 8-15,0 0 120 16,0 0-32-1,0 0-16 1,0 0 48-16,0 0-128 0,0 0 8 16,0 0 0-16,0 0 120 15,0 0-112-15,0 0-16 16,0 0 8-16,2 0 64 15,4 0-72-15,-2 0-56 32,4 0 40-32,0 0 16 15,3 0 112-15,2 0-104 16,5 0 64-16,0 0 64 0,1 1-32 15,5 3-88-15,5 0 40 0,7 2-48 16,6 1-8-16,1-1 16 16,4 0-16-16,0 1-56 0,-3-1 56 15,-1 1 88-15,-4-3-80 31,1 0-8-31,1-2 0 0,-7-2 56 16,1 2-48-16,2-2 64 16,2 0-64-16,-2 0 56 15,5 0-8-15,2 0 72 0,3 0 24 16,-4 0-40-16,4 0-104 15,-5 0 144-15,-3 2-104 0,-4-2 8 16,-1 0-48 0,-3 0-8-16,-2 0 8 15,-3 0-8-15,1 0 0 16,2 0-24-16,4 0 24 15,-3-6 56 1,-2 0 0-16,1 2 32 16,-2-1-80-16,-7 3 56 0,-6 0-16 15,-2 2 8-15,-6-2 24 16,-3 0 120-16,1 2-79 0,-1-2 95 15,-2 2 48 17,3-2-128-32,2-1-56 15,-1 1 96-15,0-2-48 16,-4 2 40-16,-1 2-120 0,0 0-48 15,0 4-264-15,-17 11-1201 16,-11 6-6592-16</inkml:trace>
  <inkml:trace contextRef="#ctx0" brushRef="#br0" timeOffset="16680">6411 15290 912 0,'0'0'5497'31,"0"0"-3873"-31,0 0-504 16,0 0 73-16,0 0 47 0,0 0-304 15,0 0-520-15,0 0-136 0,0 0-168 16,3 0-64-16,13 0-48 16,3 0 0-16,19 0 0 31,5 0 96-31,11 0-88 0,4 6 40 15,6 2 56-15,1-2-24 16,4 0-64 0,2-2-8-16,0-1 112 0,4-3-8 0,-3 0 33 15,-4 0-17-15,-2-3 56 31,-7-1-80-31,-6 0-32 0,0 2 8 16,-6 2-80-16,-2-2 0 16,0 0 72-16,-1 0-72 0,-4-2 0 15,-1-1 0-15,-5-4 8 16,-3 1 0-1,-5 0 48-15,-7 2-8 16,-3 0-40-16,-5 4-8 0,-4 0-16 16,-6 0 16-16,3 2 152 15,-4 0-104-15,0-2-40 16,1 2 48-16,-1 0-16 15,2-2 8 1,3 2 24-16,-5-2 56 0,3 2 72 16,-3-2-72-16,0 2-16 0,0-2-16 15,0 2-32-15,-16 0-64 16,-8 0-1616-16</inkml:trace>
  <inkml:trace contextRef="#ctx0" brushRef="#br0" timeOffset="26701">2701 14999 4440 0,'0'0'2161'0,"0"0"-1409"15,0 0 88-15,0 0 192 0,0 0-135 16,0 0 63-16,0 0-296 16,0 0-280-16,0 0 8 0,0 0 8 31,0 0-16-31,0 0 0 15,0 0-104-15,0 0 185 0,0 0-9 16,0 0-80-16,0 0-48 16,0 0-112-16,0 0-40 0,0 0-64 15,0 0-48-15,0 0-56 31,0 0 80-15,0 0-80-16,0 0 0 0,0 0 0 0,0 0-8 16,0 0 0-16,0 0 8 15,0 0-8-15,0 0-8 0,0 0 8 16,0 0 0-16,5 0-64 15,0 0 48 1,6 0-8-16,1 4 24 16,2 2 0-16,-1-4 80 0,1 0-24 15,4 1 8-15,3-1 0 16,2 0 24-16,3 2 0 0,1-2-16 15,2 1 0 1,2-1-64-16,0-2 128 16,1 0-48-16,-1 0-80 31,-1 0 48-31,-2 0 32 0,-2 0-40 0,-1 0-40 0,1 0 0 15,3-2 112-15,0-3-64 0,2-3 16 32,3-1 8-32,0-1-64 15,-3 3 40-15,-1-2-40 0,-1 1 32 16,0 2-40-1,-4-1 0-15,-3 1 64 0,1-1-72 0,-5 3 8 16,1-2 8-16,-1 2-16 31,3-2 8-31,-2 3 0 16,-3-4 8-16,2 1 40 0,-2 0-48 15,-1 2 40-15,-4-2 24 16,-1 3-64-16,-1-2 0 0,-4 3 0 16,0 0 56-16,-2 0-56 31,-1 0 48-31,0 2-8 31,1-2 24-31,-2 2 72 0,-1 0-48 16,2 0-48-16,3 0-48 15,0 4-152-15,-4 12-1488 0,-1 6-4633 0</inkml:trace>
  <inkml:trace contextRef="#ctx0" brushRef="#br0" timeOffset="29988">11357 15180 3272 0,'0'0'3017'15,"0"0"-2081"-15,0 0-592 16,0 0 248-16,-3 8 296 0,-3-2 33 15,1-3 39-15,-7 4-320 16,1-3-256-16,-8 2 80 0,-1 2 96 31,-5 0-232-15,-1 0-40-16,-3 2-80 0,-2 0 49 15,-5 0-57-15,-1-2-48 0,0 0 16 16,0 1-16-16,-2-4-16 16,2-1-64-16,2 0-16 0,-4 2-40 31,-3-2-16-31,-3 0 96 15,1 1-24-15,-1-5-48 0,-5 0 32 16,1 0 64-16,7 0-64 16,0 0 120-16,7-5-120 0,1-7 8 15,3-3 48-15,4-6 8 16,-2-3-64-1,0-4-16-15,3-2 64 32,-2 1-40-32,4 1 56 0,0 5 24 0,1-1 32 0,1 1 8 0,2 3-64 31,1 1-120-31,4 0 104 15,4 4-24-15,5-2-80 0,4 0-40 16,2-10 32-16,0-3 0 16,2-8 8-1,14-6-8-15,6-4 0 0,7-4 8 0,7-3 0 16,8-1 8-16,6 5 8 0,0 6-8 31,9 9-8-31,3 10-64 16,-1 10 64-16,4 8 16 15,1 4-8-15,-1 4-8 0,-1 0 8 16,-4 0 0-16,-2 0 0 15,-3 0 40-15,-3 0-40 0,-4 0-8 32,-3 2 0-32,-4 3-72 15,-3 4 24-15,-5 1 48 16,-4 1-16-16,-3 0 8 0,1 1 0 0,-8-4 8 31,4 0 8-31,0-2-8 0,4-2-8 0,-1 2 8 16,5-2 8-1,3 0 0-15,3 2 16 16,3-2-24-16,-1 2 8 15,-4 2 0-15,1 1 0 0,-5 0 0 0,-4 1 0 16,-3 1-8 0,-1 0 72-16,-5 1-64 15,1 1-8-15,-3-2 0 16,2 1 16-16,-2 1-16 15,-6-2 0-15,1-3-48 16,-1 3 48-16,-5-2 0 0,-5 1 0 16,0 5 0-16,0 0 0 15,0 4 48 1,-4 3-48-16,-7 2 8 15,0 2 48-15,1 0-56 32,-1 0 80-32,-1 0-80 0,0-2 8 15,-6 0-8-15,-2 0 8 16,-1 0-8-1,-6-1 0-15,3-2 0 0,-4 1 48 0,4-3-48 16,0 0 0-16,0 4 8 16,-1-3-8-16,1 1 56 0,-3-2-56 15,-1-3-8-15,2-2 8 16,-1-4 0-16,-2-2-24 0,5-4 24 15,1 0 16 1,5 0-8-16,5-2 72 16,2 0-72-16,3 0 0 15,0 2 8-15,1-2-16 0,-1 1 8 16,2-2 40-16,-4 1 0 15,4-2-48-15,-6 0 56 16,0 0-48 0,2 0-8-16,2 0 0 0,1 0 24 15,2 0 56-15,-1 0 32 16,1 0-48-16,4 0-56 0,1 0 0 15,0 0 40-15,0 0-48 16,0 0-136 0,0 0-808-16,0 2-2993 15,0 10-3112 1</inkml:trace>
  <inkml:trace contextRef="#ctx0" brushRef="#br0" timeOffset="41880">8144 5249 8361 0,'0'0'3113'0,"0"0"-1753"0,0 0-216 15,-2 0 217-15,2 0-273 31,0 0-184-31,0 0-288 16,0 0-192-16,0-6 81 0,8-9 143 31,15-9-40-31,1-4-416 16,7-5 40-16,2 1-152 0,-5 0-72 15,1 2 64-15,-10 2-8 0,1 6-16 16,-12 4-40-16,-5 8 0 16,-3 2 176-16,0 6-112 31,0 2 184-16,0 0 184-15,0 0-216 0,0 0-88 16,0 0-136-16,0 6 0 16,0 12 0-16,0 8-128 0,0 12 16 15,0 6 112-15,0 5 8 16,-2-1-8-16,1-2 16 15,-4-6-8-15,2-5 8 0,-4-4 96 16,2-9-104-16,-3-4 48 16,0-4-56-16,-1-3-16 0,-4-4 16 15,-2-1 48-15,-4 0-40 16,-4-2 32-16,1 0-40 0,7-1 8 15,4-3 40-15,4 0-48 16,7 0 0 0,0 0-240-16,0 0 0 15,7 0 0-15,15 0-48 16,7 0 280-16,7-5-56 0,1-5 64 15,-1 0 8-15,-3 0 96 16,-3 2-40-16,-6 2-64 31,-5 2-48-31,-3 0 48 0,-3 2 0 16,3 1 88-16,-4-1-88 15,4 2-528-15,3 0-1232 0,-3 0-1049 0,-4 11-5937 16</inkml:trace>
  <inkml:trace contextRef="#ctx0" brushRef="#br0" timeOffset="42471">8284 5701 7961 0,'0'0'2905'16,"0"0"-577"-16,-160-28-527 0,86 3-241 16,1-2-456-16,5-3-488 0,10-5-167 15,10 1-137-15,9-4 40 16,7-5-128-16,8-6-64 0,7-5-8 31,8-8-88-15,9-6 40-16,0-4-104 0,21-3-16 0,9 7-40 15,11 4 56-15,6 8-120 16,1 10 64-16,12 7 40 15,3 12-40-15,13 5-32 0,6 9 88 32,5 11-96-32,-3 2 96 15,-3 2-16-15,-10 18 8 16,-6 5 8-16,-7 1 40 0,-7 4 8 0,-7-2-8 15,-4 4-32-15,-9 4 0 16,-8 6-8-16,-7 8 64 16,-5 9-56-1,-11 7 104-15,0 7-112 16,-6 6 0-1,-17-1-8-15,-6 0 8 0,-5-4 0 0,-8-1 0 0,0-9-88 16,-5-11 88-16,2-4 0 16,-3-9 16-1,1-6 40-15,-2-8 64 16,6-4-88-16,1-5 16 15,5-7 24-15,12-3-72 16,9-5-40-16,10-2-32 0,6 0-280 16,11 0-1217-16,13-9-3392 0,-1-6-5289 15</inkml:trace>
  <inkml:trace contextRef="#ctx0" brushRef="#br0" timeOffset="43728">8494 11855 6177 0,'0'0'2888'0,"-23"0"-951"0,7-4-209 15,-2-8-359-15,-6-2-257 16,-2-6-256-16,-4-2-120 31,-1-6-264-31,0-4-48 0,2-2 16 16,7-5-112-16,6-1-39 31,9-3-137-31,7-4-144 0,0 0 0 15,16 2 80-15,12 1-80 32,7 1 32-32,2 6 40 15,5 1-80-15,8 6 0 0,4 1-104 16,4 9 40-16,6 5 64 0,3 4 56 15,0 5-40-15,0 6 8 0,-6 0 24 16,-4 2-32-16,-6 13-8 16,-4 4 32-1,-8 3-40 1,-2 8 24-16,-10 4-96 0,-1 7 120 15,-8 3-48-15,-5 4 0 0,-8-2-48 32,-5 1 40-32,0-2 0 0,0-1-80 0,-20 1 16 0,-7-2 24 15,-7 2 40-15,-13-3-56 16,-6 2 16-16,-7-2-65 0,-4 0-119 15,-4-6-8-15,2-3 88 16,3-8-64-16,8-6 64 0,5-10 80 16,8-9 16-1,6 0 56-15,2 0 32 0,8-13 112 0,2-6 48 16,5-5 80-16,3-8-144 15,-1-2 96-15,8-4-47 0,1-2-41 16,6 6-80-16,2 4 0 31,0 8-56-31,3 8-216 16,20 7-473-16,-2 5-951 15,-8 2-3393-15</inkml:trace>
  <inkml:trace contextRef="#ctx0" brushRef="#br0" timeOffset="44527">8547 11430 6769 0,'0'0'4113'0,"0"0"-2129"16,0 0-431-16,0 0-249 16,0 0-608-16,0 0-272 0,0 0-200 15,31-38-32-15,-7 25-64 16,5 6 72-16,0-1-136 0,2 2 8 15,-2 4 104 1,-1 2-176-16,-6 0 8 0,-2 0 128 16,-6 0-136-16,-4 0 0 0,-4 8 48 15,-1 0 80-15,-5 4 64 16,0 6 129-16,0 4-41 0,-2 4-96 15,-14 2-24-15,-3 4-160 0,-2 2 0 32,-3 0 0-32,1 2 0 0,-3-2-64 0,4 0-136 0,5-6 120 15,5-5 64-15,5-5 8 16,-3-6-8-16,9-4 16 0,-4-2 48 15,5-5-48-15,0-1-80 0,0 0-24 16,0 0-17-16,0 0-71 16,10 0 72-16,7-9 120 15,8-5 160-15,4-4 73 0,1 0-105 16,-2-2 40-1,1 1-16-15,-3 2 56 16,1 0-208-16,-3 2 72 31,1 2-64-31,-3 2 48 16,1 1-48-16,-4 1 0 15,-1 1-8-15,-2 3 48 0,-5 1-24 0,-4 0-24 16,-2 2-64-16,-5 2 64 16,0 0 56-16,0 0 456 15,0 0-152-15,0 0-40 0,0 0-320 16,-7 4-488-16,-9 11-2001 15,-2 4-11330 1</inkml:trace>
  <inkml:trace contextRef="#ctx0" brushRef="#br0" timeOffset="71742">10765 11005 6705 0,'0'0'4281'15,"0"0"-2801"-15,0 0-272 0,0 0 281 16,-4-14-345-1,-7 1-352 1,0-2-312-16,-9-6-136 0,-2 2-24 16,-7-1-8-16,0 3 97 15,3 9 95-15,-2 8 64 0,2 8-208 16,1 33-200-16,0 19-152 0,8 16 0 15,5 10 56-15,6 1-112 16,6-12 48 0,0-11-8-16,10-11-112 15,7-15 112-15,6-10-216 16,-2-12-40-1,5-8-80-15,1-8 56 0,7-4-152 0,0-28-81 16,2-10-7-16,-2-10-96 16,-1-2-272-1,-5 3-32-15,-2 9 264 16,-7 14 168-16,-4 15 191 15,-6 13 153 1,-2 0 152-16,-6 25 208 0,-1 16 121 0,0 4-97 16,0 2-80-16,0-7 208 0,0-12-144 31,0-11-32-31,0-12-112 15,0-5 8-15,10 0-16 16,3-16-64-16,2-14 0 0,-1-10 112 16,2-5-112-16,-1 0-88 0,-4 5-40 15,0 10 80-15,-3 9 40 16,-4 14-48-1,4 7-16-15,-5 1 72 16,7 24 16-16,-1 3-8 16,1 2 64-16,6-5-24 0,2-6 0 31,0-10-48-31,4-9 8 0,-2 0 64 0,-1-5 112 15,-1-18 200-15,-4-5-16 16,-7-2 136-16,-4-2 16 16,-3 5 24-16,0 2 25 15,-5 5-105-15,-9 6-144 0,-6 6-144 16,3 6-176-1,0 2-416-15,-2 0-545 16,8 20-1039-16,1 1-2449 16,10-4-3105-16</inkml:trace>
  <inkml:trace contextRef="#ctx0" brushRef="#br0" timeOffset="72054">11252 10662 7329 0,'0'0'4097'16,"0"0"-2281"-1,0 0 201-15,0 0-441 16,0 0-656-16,0 0-536 15,0 0-256-15,2 114-120 0,11-46 96 16,5 11-104-16,3 4 112 16,-2 2-56-16,4-8-40 15,-1-11 0 1,1-17-8-16,-4-15-8 0,-1-13 0 15,-2-14 0-15,2-7 8 16,0-11-8-16,4-48-320 0,-4 7-1248 16,-8 1-6906-16</inkml:trace>
  <inkml:trace contextRef="#ctx0" brushRef="#br0" timeOffset="86127">9421 8922 3320 0,'0'0'6642'0,"0"0"-5042"16,0 2-1120-16,0-2-192 15,0 0-160-15,0 2-128 0,0 0-1672 16,0-1-4353-16</inkml:trace>
  <inkml:trace contextRef="#ctx0" brushRef="#br0" timeOffset="90606">1774 5989 6409 0,'0'0'1152'0,"0"0"-896"0,3 0-8 31,-3 0 536-15,0 0 1649-16,0 0-1361 15,0 0-152-15,0 0-200 16,0 9-63-16,0 23 383 0,0 40-928 16,0 56 16-16,5 75 8 15,2 42 112-15,-4 19-240 94,0-5 120-94,5-35-80 0,-4-13-48 31,2-21-280-31,2 35-72 31,-5-43 64-15,1-27-136-16,-1-29 576 0,-3-74-96 15,0-9-56-15,0-24 48 32,0-26-600-32,-8-31-809 0,-4-9-5704 0</inkml:trace>
  <inkml:trace contextRef="#ctx0" brushRef="#br0" timeOffset="93714">1794 5942 3024 0,'0'-2'1689'16,"-2"2"-225"-16,2-2 88 16,0-2 64-1,0 0-423-15,0-3 215 0,0 1-1256 16,3 1-88-16,41-1-64 15,9 2 264-15,8-1 296 0,15 1-304 16,-19 0-128-16,3 0 96 16,4-1-48-16,7-1-72 15,4 2 16-15,4-1 1 0,6 3-113 47,9 0-8-47,6-2 328 31,7 0-120-31,-2-2-32 0,1 1 32 16,-2-4-40-16,-6-1 8 0,-6 0-16 15,0 0-40-15,-5 0-120 16,2 2 72-16,2 4 16 0,-9 1 48 16,57 3-128-16,-5 7 56 15,-10 11-24-15,-6 2-40 16,-61-10 0-16,-4 1 0 15,-3-4 8-15,-3-1-8 32,-3 0 8-32,-7-1 0 31,-3 1 0-31,-4-4 0 15,-2 2 0-15,-2-1-8 0,-4-1 8 16,1 0 40-16,-1-2-48 16,-2 0-16-16,2 0 8 0,-2 0 0 15,4 2 8 1,-1 0 0-1,2 2 40-15,1 3-40 0,16 3 0 16,5-1-8-16,-5 0 16 16,5-1-8-16,-13-8 0 0,0 0-48 46,1 0 40-46,6 0 8 16,1 0 8-16,1 0-8 0,9 0 112 16,0 0-56-16,32 0-48 15,4-2-8-15,6-2-8 0,3-1 8 16,-29-1 0-16,0-1-8 31,3 1 0-31,5-2 8 0,3-1 0 0,1 1 0 16,4 1 0-1,0-1 120 1,0 3-112 15,-3 1 8-31,-5 2 32 16,0 2-48-1,-5-2 0-15,2 2 64 31,-2-2-56-31,-2 2-8 16,31 0 0-16,-1 0 56 0,-4 0 72 16,-3 0-128-16,-32 0 0 15,3 0 40-15,-3 0-40 0,103-6-72 31,6-6 72-31,11 0-32 16,7 1 40-16,-90 9 8 0,51-2-8 16,1 1-8-16,3-1 40 0,4 0-40 15,-54 0 104-15,-2 2-104 16,-8 2 0-16,-8 0 0 31,-3 0-8-31,-7 0 0 0,-7 4 8 16,-3 2-8-16,-11-2 8 15,1-1 8-15,-9 1 0 0,-5-4-8 16,-3 0 0-16,-6 0 0 31,-3 0 0-15,-3 0 0-16,-8 0 0 15,-1 0 0-15,-5 0 0 0,0 0 0 16,-1 0 0-16,0 0 8 15,1 0-8-15,2 0 0 0,3 0 0 0,2 0 0 16,1 0 0-16,31 2 0 31,0-1 0-31,5-1-16 31,2 0 16-31,-18 0-8 16,1 0 0 0,2 0-8-16,6 4-40 31,6 0 56-16,5 2 0-15,4 0 56 0,8 1-32 0,10-1 152 16,6-5-96-16,7 1 80 31,6-2 192-31,20 0-296 0,17 0 64 31,24-5-112-31,9-6 280 16,-13 1-160-16,-22 0-32 0,-23 3-16 31,-25 0-72-31,24 1-8 16,-19 2 8-16,-22 2-16 15,-14 2 8 1,-54 0-16-16,1 0 16 31,-3 0 96-31,0 0 56 0,0 0-72 16,0 0-64-16,0 0 41 15,0 0-73-15,0 0 8 0,0 0 0 47,0 0 8-31,0 0 0-16,2 0-41 0,3 0 25 0,14 0-240 15,4 0 56-15,4 0-136 16,1 0 112-16,-11 4-8 0,-7-4-16 16,0 2 48-16,-7-2 112 0,-3 0 80 15,3 0 8-15,21 8 8 16,-1 4-8-1,8 0-200 17,-4 3 208-32,-19-8-8 0,-6-3-48 15,-2 2 40-15,0-2 8 16,0 5 80-16,0 1 16 15,-7 1-48-15,-4 6-40 0,5 0-8 16,-2 7 0 0,3 7 0-1,-7 1 8-15,4 3 40 0,-1 4-48 16,-3 3 0-16,1 2 8 15,1 0 88 1,-1-2-88 0,1-1-8-1,1-3 120-15,2-2-48 0,4 0-16 16,-2-2 0-16,0 2-48 15,2 1 96-15,0 0-96 16,0 5-8 0,-1 5 80-16,0 2-32 0,-1 2-48 31,1 1 0-31,0-4 8 15,0 18 0-15,4-4 64 0,0-2-24 16,-3-4 40 46,0-18-40-46,1 3 40 0,-1-1-32-16,-3 2-48 15,4 2 56-15,-1 2-56 0,-4 25 56 31,6 1-56-31,-4-2 120 0,3 0-80 32,2-24 24-32,0 0-72 15,0 0 8-15,0-2 24 16,0 3-32-16,0-4 0 0,-5 114 8 0,5-3 24 15,-6 1 128-15,4-3-160 0,-1-111-8 16,-3 25 8 0,-2-2 0 15,-2 0 40-31,3 0-40 0,3-32-16 31,2 0 16-31,-3 0-8 16,0 0 8-16,4 0 0 0,-6 2-72 31,2 0-24-16,-1 5 40-15,-4-1-40 0,2 0-56 0,0-2 40 16,0-2 0-16,0-4 16 16,1-4 32-16,3-2 56 0,0-5-40 15,-2-2 48-15,1 6-16 16,5 1 8-16,-6-3-88 15,2 2-96 1,3-3 48 0,1-4 8-16,0-2-344 15,0-4 472-15,0-10 16 0,0 0-8 16,0 0 72-16,-3 0 16 15,3 0-40-15,0 0-40 16,0 0 0-16,-4 0-8 0,4 0-104 16,-11 0-720-16,1 0-1577 15,-7-4-7705-15</inkml:trace>
  <inkml:trace contextRef="#ctx0" brushRef="#br0" timeOffset="95913">1645 9389 4424 0,'0'0'2881'0,"0"2"-824"0,0-2-577 0,0 0 0 15,0 2-200-15,0-2-439 16,0 0-393-16,10 0-424 16,6 0-24-16,11 0 0 0,14 0 88 15,9 0 136-15,6-6-56 16,9 0-88-16,6-3 40 0,11 2-8 15,23-7 112-15,29-3 104 0,33-5-152 16,14 3-96-16,-5 2 240 16,-12 7 32-16,-22 7 40 15,-6 1-264 16,-2 0-8-31,2 2-24 32,-1-2-16-32,3-1-8 0,-4 3-64 0,-7 0 112 0,-17 0-64 15,-21 0-8-15,-18 0-40 0,-2 0-8 31,15 0 0-31,10 0 0 16,14 0 64-16,0 0 144 0,-7 0-88 16,2 0 41-16,-1-2 159 15,3-4-136-15,0 2-72 31,1 0 120-31,2 2-16 0,-4 2 48 47,2 0-16-47,-7 0 0 31,1 0-40-31,0-2 64 0,-1 2-176 0,1-2 96 16,0-1-16-16,-2 1-48 16,-4-3-112-1,-7 3 128-15,-8 0-96 0,-4 0-48 0,-9 2 64 16,31 0-56-16,-7 0 0 15,-1 6 64 1,-10 6-72-16,-17 0-104 31,-4 1 32-31,-7-2 0 16,1 1 72-16,-26-5-8 15,1-3 8-15,4 0-8 0,0 1-48 16,7-3 56 0,4 2 0-16,0-2 0 0,9 0 0 0,-1-2 0 15,6 2-32-15,2 1 32 16,2-1 0-16,6 2 0 0,5 2 0 15,7-1 0-15,-1 3 8 16,6-1 0-16,-1-3-8 31,0-2 8-15,1-2 0-16,1 0 0 0,-2 0 64 0,2-2-24 15,-3-7-32-15,-2 1-8 0,-2 3 80 47,-2-1-88-47,-3 4 8 16,-1 2 24-16,-6 0-32 0,3 0 0 15,-2 0 0-15,-6 0 0 0,3 0 8 16,1 4-8-16,1 0 0 16,-7-1 0-16,4 1 0 0,1-2 0 15,-4 2 8-15,3-2 0 16,39-2 0-1,-2 0-8 17,-2 0 32-32,1 0-32 0,-44 0 8 0,-3-4 0 0,-2 2 0 0,-6 0-8 15,-2 2-8-15,-3 0 8 16,-2 0 0-16,-2 0 0 15,0 0 8-15,0 0-8 0,-7 0 8 16,2 0-8-16,-1 0 0 16,-2-2 0-1,-1-2 0-15,1-1 8 0,3-1 8 0,0-3-8 31,5 3 48-31,-1-2-56 0,2 5 0 16,-1 1 0-16,2 2 0 16,2 0-104-16,-1 0 104 15,-3 0 0-15,2 0 48 16,-2 0-48-16,0 0-64 0,-2-2 64 15,-1 0 80-15,1-3-56 0,-5 3-24 16,1 0 0-16,-1 2 8 16,-2 0-8-16,2 0 0 15,-3 0 8-15,2 0-8 0,-3-4 0 16,1-2 8 15,5-1-8-31,2-4-16 0,3 1-40 0,3-1 56 0,3 0 0 16,-4 5 48-16,2 2-48 15,-4 4-8-15,-3 0-48 16,-5 0 48-16,-4 0-40 0,1 0 40 15,-10 0-136-15,2 4 24 0,-9-4 104 16,2 2-32 15,-8-2 48-31,3 0 0 16,-3 0 0-16,2 0 0 15,-2 0 8-15,0 0-8 16,0 0 8-16,0 0 40 0,0 0-48 16,0 0 48-16,0 0-48 0,-16 4-280 15,-13 3-1032 1,-10 2-3201-16</inkml:trace>
  <inkml:trace contextRef="#ctx0" brushRef="#br0" timeOffset="99214">5395 10600 4560 0,'0'0'2001'0,"0"0"-257"16,0 0-191-16,0 0-9 16,0 0-304-16,0 0-368 15,0 0-119 1,0 0-89-16,0 0-160 15,-99 2-136-15,93-2 248 0,-4-2-64 0,-1-6-328 16,0 0-96-16,-1-5 64 16,-1 2-24-16,2-6-64 0,-2-2-32 31,-3-3-16-31,3-5-56 31,0-1 0-31,2-2 0 16,0-2 0-16,4 2 0 0,2 0 0 15,4-2 8-15,1 0-8 0,0-2 8 16,0-2 0-1,0-2 8-15,1-3 64 0,9-3-72 16,-2-2 80-16,3 0-80 16,2-2 56-16,3 2-48 0,-3 1 64 15,5 8-72-15,-2 3-8 0,2 5 16 16,-2 5-8-16,2 3 48 31,1-2-56-31,6-1 48 16,0-2-48-16,3-2 0 0,6-4 72 15,-4 0-72-15,4-4 0 16,5 0 0-16,0 2 40 0,0 0-24 15,-2 2 0-15,-2 4-8 16,-1 1 48 0,-3 3-48-16,1-2-8 15,-1 3 48-15,4-4-48 0,-1-1 57 16,2 4-9-16,1 0-40 15,3-1 8-15,2 6 32 0,4-1-48 0,-1 2 0 16,-2 4 24 0,-1 0 24-1,4 1-40 1,-4 4-8-16,3-3 48 15,0-1-48-15,-1 2 0 0,4-2 0 0,-3 1 16 16,2 1 40-16,-3 0 32 0,-1 3-40 31,-1 3-40-31,0-1 112 16,0 2-64-16,4 1-8 0,-3 1-40 31,4-2 64-31,1 2-56 16,2 0 40-16,4 0-48 0,-1 2 88 15,5 0-24-15,0 0-56 16,2 0-8-16,-3 0 40 15,1 0 48-15,0 10-16 0,-5 3 64 16,0 0-136-16,-4 2 40 16,1-2 24-16,0 0-64 0,-5 1 48 15,2-3 8-15,-3 4-56 47,3-4 8-31,-1 4-16-16,1-3 8 31,0 2 0-31,0 0-8 0,0-1 8 0,-5 4 0 0,1-2 0 15,-1 2 0-15,-5 1 56 0,2 2-16 0,-3-2-40 16,-2 2 72-16,-4-2-16 16,-1 3-56-16,-3-4 40 15,2 1-48-15,-1 0 0 0,-1 2 8 16,-2 1-8-1,4 0 8-15,-3 3 0 0,3 1-8 0,-2 3 64 16,0 0-56 0,-2 2 0-1,0 0 48-15,-1 0-48 0,-1-2 64 16,-1-1-64-16,0-6 32 15,-3 1-40-15,1-1-64 32,-4-4 64-32,1 0 40 0,-5 0-32 0,1 0-8 0,2-2 0 15,-2 4 8-15,-3 1-8 0,3 1 0 16,2 4 8-16,-1 1 0 15,0 2 0-15,-2 0 40 0,2-2-48 16,-2 0 8-16,-4 0 0 31,1-2 0-31,-5 0 0 16,2 5 0-16,-5 1 8 0,0 4-8 0,0 2 0 15,0 0 0 1,0-1 0 0,0-2-8-16,0-3-48 0,0-2 48 15,0-2 80-15,-5 0-64 16,-1 2 32-16,-10 2-40 15,3 3 40-15,0 2-40 0,-3 1-8 0,1 3 8 16,-1-1-8-16,1-2 8 16,-1 0 8-1,-2-4-8-15,1 0-8 16,-4-2 8-16,1-2 32 31,-2 0 8-31,2-1-48 0,-1-1 0 0,-1 0 0 0,1 1 0 31,-2 1 8-31,-1 3-8 0,-2-1 16 16,0-2-16-16,-1 0 56 15,1-4-48-15,-3 1 56 16,-3-2-16 0,1-1 24-16,-5 1-64 0,2 1-8 0,-8 2 8 15,-1 1-8-15,-4 3 0 16,-3 2 8-16,-2-2 24 0,2 1-32 31,-1-5 0-31,4 0 0 16,-2-2 0-16,4-1 48 0,3-4-48 31,3-1 0-31,4 0 8 0,-4-2 0 15,0 3 0-15,-1-2 0 16,-2 4 40-16,-3-2-48 0,-5 2 0 16,-4 1 0-16,-1 0-48 15,-1-2 40-15,-1 0-8 0,6-4 16 16,5 0 0-1,1-4 0-15,6 0 0 0,2-4 8 0,2 2 40 16,-1-1-40-16,-2-2 0 16,2 1 0-1,-4-2 0-15,-2 2-8 16,0-1-16-1,-4-4-40 1,4 1 8-16,0-4 40 0,7 0 0 16,4 0 8-16,2 0 0 0,3 0-8 15,2 0 8-15,0 0 0 16,-5 0 0-16,-2-2 0 0,-3-7-8 15,-5-2 8-15,-6 1 0 16,-6-4-16-16,-3 2-32 31,1 0-24-31,0 2-136 0,6-2 24 31,3 2 176-31,9 0-8 16,6 0 16-16,1 0-8 0,1-2-8 16,-1 0 16-16,-1-3 0 31,2 0 0-31,-2-4 0 15,-4-2 8 1,-2-1-8-16,3-5 0 0,-1-1-8 16,4 2 0-16,2-4 0 15,-4 2-88-15,5-2 24 0,-1-2 64 16,3-2 8-16,-1-2-96 15,1-4 96-15,1 2-8 0,1-1 8 16,-1 3 8 15,4 2 0-31,-4 2 40 16,4-2-48-16,-4 2-112 15,4 0 112-15,-4-2 48 0,2 0-48 16,0-5-56 0,0 2-32-16,2-5 88 0,-2-1 0 15,2-3-16-15,-4-2 8 0,4 0 0 16,-4 0 8-16,2 0-8 0,2 3 8 15,-1 6 0-15,-1 3 64 16,7 6-64-16,1 2 8 16,0 5-8-16,6 3 0 15,3 8-96 32,2 2 96-47,2 7 0 16,0 1 8-16,0 2-8 0,0 0 0 15,-2 0 0-15,2 0 0 16,0 0 56-16,0 0-56 0,0 0-64 15,0 0-1648-15,0 5-3570 0</inkml:trace>
  <inkml:trace contextRef="#ctx0" brushRef="#br0" timeOffset="101261">5427 9489 1880 0,'0'-2'1744'15,"0"0"-968"32,0 0-71-31,0 2-17-16,0 0-304 0,0 0-176 15,0 0 200-15,0 0 408 0,0 0 328 16,0 0-63 0,-1 0-177-1,1 0 72-15,0 0 32 0,0 0 1249 16,0 0-2257-16,0 0 8 15,0 0 8 17,0 0-8-32,0 0 1016 0,0 0-744 15,0 0-152-15,1 0-48 31,-1 0-24-31,0 0-48 0,5 0 112 16,-5 0-48-16,0 0 0 31,0 0-64-31,0 0 8 16,2 0-8-16,3 0 0 0,4 0 40 31,-1 2-32-31,2 2 112 0,-2-2-120 16,-8-2-8-16,0 2 72 15,0-2-64-15,0 0 0 16,0 0 8-16,0 0 56 0,0 2-72 15,3-2 0-15,-3 0 24 0,0 0 40 16,0 2-56 0,0-2 80-1,0 0-32 1,0 0-48-1,0 1 72 1,2-1-72 0,-2 2 0-16,3-2-8 31,-1 3 8-31,-2-3-8 15,0 2 0-15,1-2 24 32,-1 0-16-32,0 0-8 0,2 0-8 46,-2 0 8-46,0 0 8 16,0 0-8-16,0 0 0 0,0 0 16 31,0 0-16-31,0 0 8 16,0 0 8-16,0 0 48 0,0 0-16 62,0 0 16-62,0 0 120 0,0 0-112 16,0 0-56-16,0 0-16 0,0 0-16 15,0 0 272-15,0 0-256 16,0 0 8-16,0 0 136 0,0 0-136 16,0 0 0-16,0 0-8 15,0 0 0-15,0 0 8 0,0 4 0 16,0 4-976-16,0 14-424 15,0 3-224 1,0-4-4522-16</inkml:trace>
  <inkml:trace contextRef="#ctx0" brushRef="#br0" timeOffset="105727">5161 10054 2656 0,'0'0'1648'0,"0"0"-455"0,0 0-105 15,0 0-216-15,0 0-232 16,0 0-280-16,0 0 16 15,0 0-16-15,0 0 121 16,0 0-81-16,0 0-120 31,0 0 8-31,0 0 192 16,0 0 120-1,0 0 32-15,0 0-88 0,0 0 16 0,0 0-184 16,0 0-111-16,0 0-17 16,0 0-24-16,0 0-24 0,0 0-8 62,0 0-16-62,0 0 48 16,0 0 56-16,0 0-8 0,0 0-128 31,0 0-72-31,0 0-64 31,0 0 80-31,0 0-80 0,0 0 0 47,1 0 0-47,1 0 8 0,1 0 56 15,2-2-72-15,14-2 8 0,1 0 0 16,6 0 696-16,3 0-632 0,-16 3 8 16,3-1 0-16,0 0-64 15,3-2 56 1,1 2 24-16,1-1-40 0,0 1-56 0,1-2 16 15,27 0 56-15,-2-2-64 0,3 2 160 16,-7 1-160-16,-22 1 0 0,-6 0-8 16,3-1 8-16,-2-1 0 15,0 2 0-15,2-2-8 16,-2 2 8 15,0 0 0-31,0 0-8 16,2 2 8-16,0-2-8 0,3 2 0 31,0-2 8-31,0 0-8 31,-2 0 0-15,2 2 0-16,-3-1 0 0,-1-1 0 0,-4-1-8 15,0 3 8-15,-3-2 16 16,1 0-16-16,-3 0 0 0,5 0-8 15,3 0 8-15,-3-2 0 16,5 2 8-16,16-6 16 31,0 3-24-31,-3 0 16 16,-2-1 0-16,-16 6-8 0,3 0-8 15,-8-2 8-15,2 2 0 0,-1 0 0 16,-6 0 8 15,1 0-8-15,-3 0 8-16,-1 0 56 0,0 0-64 15,2 0 0-15,3 0-8 0,-2 0-8 16,5 0-32-16,-1 0 40 16,2 0 8 15,-2 0-8-31,1 0 0 31,3 0 8-31,-6 0-8 16,6 0 8-16,1 0 0 0,17 0 0 15,3 0-8-15,2 0 0 0,1 0 8 16,-12 0-8-16,-4 0 16 31,-1 0-8-15,-3 0-8-16,-4 0 0 0,-5 0 0 0,23-2 0 15,2 0 8-15,8 2-112 16,0-2 24-16,-10 0 8 0,-7 0 56 15,1 0-40-15,-4 0-24 32,2 0 32-32,-3 0-24 31,1 0 64-31,-7 2-40 0,-1 0-8 47,-3 0-40-32,-5 0 24-15,-3 0-8 16,0 0 80-16,0 0 272 0,-11 0 24 15,-8 0-120-15,1 0 48 0,-1 0-32 16,6 0-184-16,1 0 104 16,9 0-104-16,3 0 0 0,0 0-1088 31,0 0 1008-31,0 0 64 15,0 0-40 17,0 0 48-32,0 0 0 15,0 0 16-15,0 0-16 0,0 0 8 31,0 0 0-31,0 0-8 16,0 0 8-16,0 0-8 16,0 0 0-16,0 0 0 0,0 0 0 15,0 0 8-15,0 0 0 31,0 0-8-31,0 0 0 0,0 0 0 32,0 0 0-32,0 0 0 15,0 0 0 1,0 0 0-16,0 0 96 0,0 0 40 15,0 0 136-15,-3 0-8 16,-2 0-112-16,2 0-96 0,-2 2-8 16,2 0-32-16,-4 2 24 15,4-2-40-15,1 2-16 16,-1 2-48-1,0 4-8 1,3 4 16-16,-3 20 48 0,1 4 0 0,-1 3 8 16,1-1 0-16,2-16-48 15,0-1 0 32,0 2 48-47,0 1-8 16,2 0 0-16,4 4-8 0,2 4 16 15,-3 0-8-15,2 0-88 16,-2-2-32-16,1-4 72 15,2-5-16-15,-5-6 48 0,1-4 32 16,-3-6-8-16,2-3 16 16,-3-2-8-1,0-2 32-15,0 0-40 0,0 0-8 0,0 0 8 31,0 0 0-31,0 0-40 16,0 0 40-16,0 0 8 0,0 0-8 16,0 0 8-16,0 0-8 31,0 0-8-31,0 0 8 0,0 0-72 15,0 0 24-15,0 0 40 32,2 0-40-17,4 0 0-15,1 0 48 16,3-2 16-16,-2-4-8 15,5-1 0-15,3 1 0 16,-3-3 0-16,4 3-8 31,6-1 8-31,-4 1-8 16,1-1 0-16,2 1 8 0,-2 2-8 15,2 0 0-15,-1 0-8 16,20-1 8 0,1 1 0-16,0 1-40 46,3 1 40-46,-13 2 0 0,-3 0 48 16,-1 0-48-16,-1 0 0 47,1 0 0-47,14 0 0 15,-2 0 0-15,-3 0 72 16,-1 0-72-16,-20 0 0 0,-2 0-8 16,-2 0 8-16,-3 0 8 15,-2 0-8-15,-2 0 224 16,-4-4-48-1,-1 2-80-15,0-2-16 0,0-2-8 16,0-3-64-16,0-2-8 16,0 1 0-16,4 1 0 0,-4-4 8 15,0 3-8-15,1-2 0 16,-1-2 8-16,0 0-8 15,3-2 0 1,-1-5 0-16,0 2 0 0,-1-5 0 16,2 0 0-16,1-3 0 15,-3 4 0-15,-1-1 0 0,0 1 8 16,0 8-8-16,0-2 16 15,0 6-8-15,0 0 56 0,0 1-56 16,-8 3 48 0,5-2-48-16,-3 1 0 0,1 0-8 0,-2 0 0 15,2 0 0-15,-1 2 0 16,-1 0 0-16,3 0 16 0,0 2 40 15,-2 1-56-15,3 1 8 16,1-1 0-16,-4 1 8 16,4 2-8-16,2-2 0 0,0 2 40 15,-3 0-32-15,0 0-8 31,-2 0 0-31,0 0-8 0,-2 0 0 32,-1 0 0-32,-3 0-56 15,0 0 56-15,-5 0 0 16,-4 0 8-1,-1 0 0-15,0 0 0 0,-5 0-8 16,-1 0 8-16,-5 7-8 16,-4 2 0-16,-1 3-48 31,-3 1 48-16,-2-2 0-15,-2 1 0 16,2 0 0-16,0-4 24 0,2-2-24 16,3-2 8-16,3-4-8 0,6 0 8 15,9 0 0-15,1 0-8 16,7 2 8-16,3 3-8 0,-4-1-8 15,3 1-8-15,-4 3 8 16,1 0-72-16,3-1 152 31,1-5-56-31,6-2-16 0,0 0 0 0,2 0-8 0,0 0 8 16,0 0-104-16,0 0-112 62,0 0-48-62,2 0 112 0,8-4 72 16,1-5 72-16,4 1 0 15,-1-1 8-15,4-2 0 0,4-1-8 16,3 1 0-16,7-6-48 16,0 4 56-16,9-4 0 15,1 2 8-15,4 0-8 0,16-1-8 16,-1 4 0-1,1 4-96-15,-9 2 104 0,-22 4 56 16,-2 2-56 0,-5 0-56-1,-2 0 48-15,-2 0 0 16,2 0 0-16,-5 0 8 0,0 0-8 15,-2 0 0 1,1 0 8 0,3 0 8-16,-4 0 0 0,4 0 0 0,1 0-8 15,-1-2 8-15,2 2 0 31,2-2-8-31,1-1 0 16,3 1 0 0,4 1 0-1,0-3-8-15,1 2-16 0,5 0 24 0,2-2 0 16,1 2 0-16,-1 0-64 15,0 2-88-15,3 0 72 32,0 0-168-32,1 0 192 0,1 0-40 15,1 0-24-15,33 0 120 16,-6 0 16-1,-4 2-16-15,-2 2-16 0,-38-4 8 16,-2 2 8-16,0-2 0 0,-5 0 0 31,4 0-48-31,14 0 40 16,6-2-8-16,-6-6-24 0,-2-1 48 15,-17 5-8 1,1 1-8-16,-2-1 8 0,4 0-104 0,-1 2 40 16,1-2 64-16,3 2-8 15,-4 0 0 1,1 0-40-16,0 0 48 0,-4 2-8 31,-1-3 0-15,-1 1 8-16,-4 2 0 0,2 0 0 15,-5 0-8-15,-2-2 8 0,0 2 0 31,-3 0 0-31,1 0 0 32,-1-2 0-32,1 2 0 0,-1 0 0 31,-2-1 32-31,2-1-32 0,2 0-8 0,-7 2-96 0,0 0-336 31,-8 0-608-31,-15 0-1793 0</inkml:trace>
  <inkml:trace contextRef="#ctx0" brushRef="#br0" timeOffset="106465">7410 10464 5625 0,'-6'0'1000'0,"6"0"-120"0,0 0 232 16,0 0-151-16,11-6-25 0,13-7 112 15,12 2-120-15,9-4-168 16,12 0 185 0,4-2-193-16,9-2-336 0,2-2-72 0,6-1-72 15,4 2-64-15,4 2-32 0,-4 0-112 16,-1 4 8-16,-4 4-24 15,-7 1-40-15,-6 2 64 0,-4 3-64 16,-7-2 0-16,-6 2 0 0,-6 0 8 16,-6-1 40-1,-4 3-48-15,-9 0 8 0,1 1-16 0,-7-1 8 31,-3-2-8-31,-2 2 48 32,-4 0-48-32,-2 0 0 15,-4 0-96-15,-1-2-568 0,-11 2-944 31,-12 0-6106-31</inkml:trace>
  <inkml:trace contextRef="#ctx0" brushRef="#br0" timeOffset="107549">5125 10604 3168 0,'0'0'1897'0,"0"0"-1041"0,0 0 368 16,0 0 32-1,0 0-207-15,0 0-81 31,0 0-192-15,136-31 88-16,-110 28-272 0,4-1 16 0,1-2-72 16,5 2-119-16,6-2-89 15,6 1 0 1,9-1-24-16,9 3-104 15,0-3 0-15,10-4-56 16,3-1-96 0,-1-2-48-16,-6-2 8 15,-4 4 96-15,-7 1-104 31,-11 1 16-31,-8 3 40 0,-8 4-56 16,-3 2 80-16,0 0-72 16,-5 0 40-16,1 0 8 15,1 0-8-15,-1 0-32 0,-1 0 0 47,-4 0-8-47,-5 0 8 16,-3-2 80-16,-7 2-96 0,-3-2 0 15,4 0 0-15,-3 1-8 16,3-1 8-16,2 0 0 0,-2 0 8 15,0 0 0-15,-3 2-8 0,-3-2 8 16,22 2-8-16,13 0 0 16,13 0-432-16,15 0 384 15,-14 0 0-15,-2 0 32 16,-4 0-40-16,-11 0 56 0,-10 0 8 15,-9 0 0 1,-12 0 0 0,-3 0-8-16,0 2-16 0,-24 4-1672 0,0-1-1161 31,1-1-2584-16</inkml:trace>
  <inkml:trace contextRef="#ctx0" brushRef="#br0" timeOffset="108485">6690 10528 3016 0,'0'0'2241'0,"0"0"-225"16,0 2 113-16,-3-2-193 0,3 2-328 15,-3-2-391 1,3 2-273-16,0 0-240 16,0 1-272-16,0 1-208 15,0 7-168 1,0 3-48-1,0 6 48-15,6 8-48 0,-1 2 80 16,5 4-80-16,-2 4-8 0,-3 0 8 16,1 1 56-16,-1 1 0 15,1-1-56-15,-1-1 32 0,2 1-40 31,1-1 8-31,-3-2-8 16,4 0 0 0,-2 0 0-16,-1-2 40 0,-1-2-40 0,-3 3-128 15,2-3 8-15,-4 2 24 16,0-2 96-16,0 2-48 0,2-4 48 15,3 2 0-15,0-2-88 16,1 0 88-16,1 0 0 0,-1 0-16 16,1-1-48-1,-3-1 16-15,1-5-48 0,2 1-16 16,-6-1 40-1,3-3-120-15,2-1 104 0,-6 2 72 16,2-1-64-16,1 0 24 16,0 0 48-16,0-4 8 0,-1-4 0 15,-2-2 0-15,0-6 0 16,0 0 8-16,0-4 0 15,0 2 64-15,0-2-64 0,0 0 96 16,0 2-8-16,0 2-88 16,0 2-8-16,0 2-8 0,0 2-96 15,0-2-16-15,0-2 40 0,0-2 72 31,-2-2 8-15,-1 0-8-16,0-2 8 0,0 0 0 0,1 0 8 31,-4 0 0-31,2 4-8 16,3 4 0-16,1 6-184 0,-5 5-8 15,3-2-72-15,2 0 224 16,-1-6 40 0,1-5 72-16,-4-6-64 0,4 0 64 0,-6-32-72 31,1-6-744-31,2-3-3681 0</inkml:trace>
  <inkml:trace contextRef="#ctx0" brushRef="#br0" timeOffset="108794">7415 10692 368 0,'0'0'672'0,"0"0"-200"15,0 0 96 1,0 0-384-16,0 0-24 0,0 0 24 0,0 0-88 16,0 0-16-16,0 0-80 0,0 0-160 31,0 0-2184-31</inkml:trace>
  <inkml:trace contextRef="#ctx0" brushRef="#br0" timeOffset="109933">7433 10524 1008 0,'0'0'1880'0,"0"0"-416"0,0 0 153 15,0 0 223-15,0 0-568 0,0 0-367 16,0 0-209-16,0 0-224 0,0 0-168 16,0 0-128-1,0-2-48-15,0 2-40 0,0 0-72 0,0-2 96 16,2 0-64-16,2-1 128 15,-4 3-168-15,0-2 96 0,0 0-24 0,0 2 0 16,0-2 40-16,0-2 64 16,0 1 48-16,0-5-104 15,0 2-48-15,0-3-72 0,0 1 0 16,2 3 0-16,-2-3 0 15,3 1-8-15,-1 3 16 0,3 2-16 32,-5 0 88-32,0 2 184 15,0 0 313-15,0 0 55 0,0 0-96 16,0 17-192-16,0 11 104 15,0 10-392-15,0 7 112 0,0 2-176 32,0-1 8-17,0-2-8-15,0-2 0 0,0-2 8 16,1-1-8-16,4 1 0 0,0-1 0 15,3 4-120-15,-5-1 0 47,2-2 24-47,-2-2-192 0,1-3 200 16,-3-3-48-16,-1-4 128 0,0-3 8 15,0-3 0-15,0 1 112 16,0-1-112-16,0-1 0 0,0 4-16 16,2-1 8-1,-2 0 8-15,5-1 0 0,-5 2 0 31,5-3-8-15,-2-1-144-16,0-4 80 16,2-1 72-16,-2-2-8 0,-1-2 8 15,-1 0 0-15,1-4 0 0,1 2 0 16,-3-1 0-16,3-4-8 15,-3 3-40-15,0-2 40 0,0 1 0 16,0-3-40 0,0 0 48-16,0-1 16 0,0-1-8 0,0 2-8 15,0 0 8-15,0 0-8 16,0 1 0-16,0-1-104 0,0-2 24 15,0 0 8-15,0-2-32 16,0 0 32-16,0 2 64 16,0 3-48-16,0 3-48 0,0 5 8 31,0 0 24-31,0 4 64 15,4-2 8-15,-3-2-224 0,2-5 152 16,1-2 24-16,-4-2 48 16,0-3 8-16,0-1 40 15,0 2 40-15,0-2-80 0,0 2 72 16,-4 0 48-1,-4 1-40 1,0 1-88 0,2 2-56-16,1 0-136 15,-1 2-168-15,1 2-145 16,0-2 177-16,3-2 72 15,1-2 168 1,-3-2 40-16,4-2 48 0,0 0 8 0,0 0 96 16,0 0 24-16,0 0-8 15,0 0-48-15,0 0 8 16,0 0-80-1,0 0 0-15,0 0-8 16,0-8-784-16,0-2-3121 16</inkml:trace>
  <inkml:trace contextRef="#ctx0" brushRef="#br0" timeOffset="112244">645 8286 6705 0,'0'0'2753'0,"0"0"-1713"16,0 0-64-16,-3 0 128 15,-2 0-352 1,2 0-168-16,-3 0-191 0,2 0 63 0,0 0-104 15,2 0-48-15,-1 0 80 16,3 0-40-16,-5 0 128 0,3 0-88 16,-3 0-8-16,-1 0 192 15,1 0-272-15,-1 9-216 0,4 10 64 31,2 5-144-31,0 10-72 32,0 4 56-32,15 4-32 0,4-1 40 15,2-4-16-15,0-3 24 31,-2-2 8-31,4-1-8 16,1-3-16 0,4 2-40-16,1-2 112 0,1-4-40 0,1-6-16 15,1-6-112-15,-1-12-104 0,-2 0-32 0,2-18 120 16,-7-20 128-1,0-14 56 1,0-14-8 0,-9-10 48-16,-4-7 24 0,-4-3-40 15,-7 3 24-15,0 8 112 0,-10 9 136 16,-16 11 81-16,-4 13 215 0,-9 8 152 15,-3 10-144-15,0 8-136 0,1 8-48 16,1 8-80-16,6 0-192 16,3 0-192-16,7 13-8 0,2 6-216 15,4 1-256-15,2 4-496 31,4 0-544-31,-7 12-481 0,8-8-2296 0,-5-6-3576 0</inkml:trace>
  <inkml:trace contextRef="#ctx0" brushRef="#br0" timeOffset="112631">595 8161 9241 0,'0'0'2489'0,"0"-2"-481"16,0-16-95-16,-6-7-169 0,-9-14-496 15,-20-55-287-15,-4-8-169 0,-1 4 456 16,1 5-1176-16,23 67-72 16,9 14-8-16,7 12-3457 15,10 14 1129-15,13 14-369 16,1-1-2536-16</inkml:trace>
  <inkml:trace contextRef="#ctx0" brushRef="#br0" timeOffset="112925">875 7819 2896 0,'0'0'7522'0,"0"0"-4778"0,0 0-631 0,0 0-569 15,0 0-160-15,-49-115-271 16,33 81-313-16,-3 2-352 0,3 0-72 31,3 6-200-31,1 1-120 31,6 8-56-15,1 1-72-16,3 4-456 47,2 4-528-32,0 3-697-15,0 5-2720 16,0 0-4433-16</inkml:trace>
  <inkml:trace contextRef="#ctx0" brushRef="#br0" timeOffset="113188">1135 7860 1720 0,'0'-3'7433'0,"0"-5"-5856"0,0-5-393 31,0-2 472-31,0-27-87 16,0-9-361-16,0-1 432 16,0-1-1544-16,0 24-96 0,0 5-400 31,0 13-864-31,0 7-1473 31,-12 4-6289-31</inkml:trace>
  <inkml:trace contextRef="#ctx0" brushRef="#br0" timeOffset="113623">610 8619 1192 0,'-7'0'8041'16,"-4"0"-5672"-16,-7 0-497 0,1 4-831 15,-3 5-305-15,-1 4-56 16,0-1-320-16,0-1-8 0,2 0-192 47,1 1-72-47,2-5-24 15,3 2-64-15,2 1-280 16,1-2-624-16</inkml:trace>
  <inkml:trace contextRef="#ctx0" brushRef="#br0" timeOffset="114023">867 8621 8729 0,'0'2'2153'0,"0"3"-1049"0,-20 72 144 16,-15 3-79-16,2 2 47 31,-2-4-1216-31,30-67-56 0,5-11-392 16,0 0-1209-16,0 0-3024 0</inkml:trace>
  <inkml:trace contextRef="#ctx0" brushRef="#br0" timeOffset="114324">991 8478 7889 0,'0'0'2305'31,"0"0"-1465"-15,3 0 40-16,4 4 376 0,1 24-367 0,3 9 807 0,-1 9-1400 15,-5-3-128-15,1 26-32 16,-4-13-48-16,-2-12-1384 15,0-25 272-15,0-22-969 0,-8-21-3032 16</inkml:trace>
  <inkml:trace contextRef="#ctx0" brushRef="#br0" timeOffset="114544">1146 8250 8905 0,'0'0'1345'16,"0"0"-41"-16,0 0-176 16,0 0-496-1,126 82-256-15,-90-55-160 16,-1 2-47-16,-1-1-33 15,-3-2-88-15,-7-4-40 0,0-4 0 16,-9-4 40-16,1-2-48 0,-5-3-280 16,-4-9-777-16,-6 0-1375 0,-1 0-3225 15</inkml:trace>
  <inkml:trace contextRef="#ctx0" brushRef="#br0" timeOffset="114834">1172 8092 5369 0,'0'0'2528'31,"0"0"-1696"-31,0 0-368 15,0 0 913-15,0 0-225 47,0 0-104-47,123 7-480 0,-93-7-232 0,-1 0-104 16,-4 0-79-16,-1 0-9 31,-13-2-144-31,-3 0-425 0,-5 0-1439 0,-3 2-2809 0</inkml:trace>
  <inkml:trace contextRef="#ctx0" brushRef="#br0" timeOffset="115345">466 8420 5033 0,'-5'0'3112'16,"-4"0"-927"-16,-4 0-457 16,-5 0-224-1,2 0-695 1,-8 8-249-1,-9 4-256-15,6-2-128 0,-2-3 272 16,8-4-440-16,16-3-8 0,0 0-192 31,0 0-392-31,5-5-1097 16,0-4-2856-16</inkml:trace>
  <inkml:trace contextRef="#ctx0" brushRef="#br0" timeOffset="116119">1159 8143 2664 0,'2'0'1656'0,"2"0"-1159"16,-2 0-361-16,4 0-80 0,3 0 24 15,-3-2 16-15,2 0 160 16,7 0 480-16,1 0 744 0,6 0-336 31,6 0 129-31,6-2-321 31,1 1-80-31,6-1-32 0,-3-5-192 63,8 1-264-63,0-3-55 62,8-4-49-62,2-1-32 0,10-4 24 16,7-4 40-1,6-2-16 32,5-2 8-31,5-4-32-16,6-1 72 15,-3-1-72-15,47-11 48 0,-6 5 8 0,-14 3 184 16,-12 7-384-16,-59 22 24 0,-7 2-40 16,-24 6-56-16,-10 0-2776 15,-7 0-2441 1</inkml:trace>
  <inkml:trace contextRef="#ctx0" brushRef="#br0" timeOffset="116622">2638 7470 4560 0,'0'0'2273'0,"0"0"-1193"16,0 0 409-16,0 0 207 15,15 0 56-15,4 0-527 0,7 0-369 0,5 0-208 16,27 0-48-1,3 4-136-15,1 2 304 16,-3 2-608-16,-25-1-88 0,2 4-56 16,-9-1 32-16,-7-3 56 31,-9-1 112-31,-11-3 64 15,0-3-24-15,0 2 1 16,0 4 7-16,0 4 8 0,0 2-96 16,0 6 48-16,-8 0-8 15,-4 0 32-15,-2 2 48 0,-2-1 40 16,-4 0-64-16,1 3-88 15,-4 3-184 1,-25 16-48-16,8-5-1312 0,-2 0-2577 0</inkml:trace>
  <inkml:trace contextRef="#ctx0" brushRef="#br0" timeOffset="135763">2787 7860 5193 0,'0'0'1856'16,"0"0"-896"-16,0 0-112 0,0 0 137 16,0 0-241-16,0 0-152 15,0 0-72 1,0 0 144-16,0 0 64 0,0 0-128 15,0 0-103 1,0 0-57-16,0 0-136 16,0 0-168-1,0 0-64-15,0-2-72 16,22-11 8-16,9-6 88 0,6-5 32 15,5 1 88 17,0-1-32-32,-1 1-104 0,-4 5 32 0,-3 2-32 0,-7 3 40 0,-8 2-32 15,-2 3 64-15,-8 2 72 16,-1 2-120-16,0 0-8 0,-3 0-24 15,-3 2 0-15,3 0-64 0,-4 0 48 32,3 0-48-17,-4 2 64-15,0 0 16 0,0-2 40 16,0 2-48-16,0-6-80 0,0 2-944 15,0 0-4657-15</inkml:trace>
  <inkml:trace contextRef="#ctx0" brushRef="#br0" timeOffset="141048">3379 8356 5633 0,'0'0'2032'16,"0"0"-1416"-16,0 0 240 15,0 0 393-15,0 0-209 0,0 2-400 16,0-2-368-16,0 0-56 16,0 0 344-16,0 0 80 0,0 1-111 0,0-1-97 15,0 0-104-15,0 3-128 16,0-3-48-16,0 0-72 15,0 0-72-15,0 0 40 0,0 0-48 16,0 0-312-16,0 0-648 16,0 0-545-16,0 4 25 0,4 0 216 0,-4 2-41 15,0 0-175-15,0-2-648 16</inkml:trace>
  <inkml:trace contextRef="#ctx0" brushRef="#br0" timeOffset="141744">3578 8530 4184 0,'0'0'2177'0,"0"0"-1073"0,0 0 168 16,0 0-15-16,0 0-113 0,0 0-176 15,-137-20-296-15,111 6-184 32,2-2-80-32,4-2-208 15,4 0-56 1,3 2-144-16,4-2 0 0,7 4-48 0,2 0-24 31,0 0-56-31,0 2 8 0,11 2-192 16,12 2 64-16,6 2 32 15,7 1 144-15,1 5 16 16,3 0 40-16,0 0 8 15,-2 2 8-15,-3 7-8 0,-3-3 8 16,-7 2 0-16,-8-2 0 0,-5-2 0 16,-6 0 0-16,-1-2 8 0,-5 6-16 15,0-2-32-15,0 2-2456 16</inkml:trace>
  <inkml:trace contextRef="#ctx0" brushRef="#br0" timeOffset="142828">3594 8498 2920 0,'0'0'2169'0,"0"0"-1009"0,0 0-120 31,0 0 360-15,-4073 0 153-16,8146 0-465 0,-4073 0-320 0,0 0-360 15,0 0-272-15,0 0-128 32,0 0 48-32,26 0-56 0,-10 0 56 15,0 0-48-15,2-4 48 31,-3-6-48-31,-1-4 64 16,-4-1-16-16,-2-4-48 0,-5-1 0 16,-3-2-8-16,0-6-496 15,-3 8-760-15,-8 6-1401 0</inkml:trace>
  <inkml:trace contextRef="#ctx0" brushRef="#br0" timeOffset="146883">293 14190 2560 0,'0'0'2032'0,"0"0"-727"0,0 0-201 0,0 0 176 16,0 0-55-16,0 0-193 15,-8-11-312-15,7 5 80 0,-3-4-56 16,3-4-88-16,-4 0-168 15,3-4-191-15,2 2-41 16,0 0-96-16,0 2-72 16,0-2 48-16,0 0-32 15,0 1-96-15,0-2-8 16,12 0-8-16,1 0-8 0,3-1 8 15,3 0-48-15,4 0 40 32,1-1-40-32,2 6 56 0,0-2-56 31,1 5-16-31,-1 3 64 15,0-1 0-15,1 3-56 16,2 3 64-16,0 2-48 0,2 0 48 16,0 0 0-16,1 0 0 15,5 0 40-15,-3 0-32 0,2 0 80 16,1 0-88-1,-5 2-8-15,-1 5-40 0,-2 0-16 16,-5 3 64-16,0 1 56 0,0 0-48 16,-1 1 40-16,-7 1-40 15,4 0 0 1,-3 2 48-16,3-1 0 0,-6 2-8 15,2 0 32-15,-3 0-72 16,-1 0 0 0,-4 0 112-16,1 0-32 0,-7 2 56 15,3 0 88-15,-5 2-16 31,0 2-136-31,0 5 144 16,0-2-144 0,0 3 24-16,0 0 32 46,-7 0-72-46,-4-2 64 16,0 3 128-16,-7-3-112 0,2 2-16 31,1-2 24-15,-2-1-32-16,-1 2 24 0,-2 1-64 0,-5 0-72 15,0 0 144-15,-2 0-80 16,1-1-72-16,-5-3 0 16,-3-3 88-16,1 2-88 0,-3-5 200 15,-6-4-192-15,2-1 72 16,-1-2 40-16,1-3-24 0,-2-6-96 15,2-2 96-15,2 0-16 16,0 0 0-16,4-6 89 16,0-11-25-16,-2-2-64 0,2-4 64 15,0-5-24-15,1-2-48 0,5 0 88 16,-1-2-24-16,8 2-128 15,-2 0-8-15,6 4-48 0,4 2-208 32,1 4 8-32,8 0-417 0,2-2-815 0,2-15-808 0,0 3-2329 15,6 4-3273-15</inkml:trace>
  <inkml:trace contextRef="#ctx0" brushRef="#br0" timeOffset="147286">537 13877 5961 0,'0'0'2696'31,"0"0"-831"-31,0 0 423 15,0 0-95-15,0 0-281 16,0 0-560-16,0 0-575 0,-45-37-209 16,22 12 264-16,-2-7-352 0,-3-5-160 15,-3-3-152-15,1 0-80 16,2 1-88-1,6 5 0-15,4 9 0 16,7 7-360-16,6 8-112 16,1 6-264-16,4 4-240 0,0 0-457 15,4 12-1423-15,9 10-1145 0,0-1-1040 16</inkml:trace>
  <inkml:trace contextRef="#ctx0" brushRef="#br0" timeOffset="147587">754 13840 4304 0,'0'0'2545'0,"0"0"-977"0,0 0 441 0,0 0 151 0,0 0-199 16,0 0-489-16,-25-110-344 16,16 78-464-16,-3-4-168 31,4 4-176-31,-1 2-199 0,5 2-73 15,0 6-48-15,-1 3-193 16,5 6-279-16,0 3-584 0,0 5-840 16,0 5-2441-16,0 0-2089 0</inkml:trace>
  <inkml:trace contextRef="#ctx0" brushRef="#br0" timeOffset="147867">897 13770 7513 0,'0'0'2241'0,"0"0"-1105"0,0-32 168 15,0 16 32-15,0 0-351 0,0-3-505 16,0 2-208-16,4-1-144 31,0 0-120-31,0 2-8 0,4 4-64 16,-5 1-720-16,8 11-825 15,-1 0-703-15,-4 0-2505 0</inkml:trace>
  <inkml:trace contextRef="#ctx0" brushRef="#br0" timeOffset="148094">1093 13892 3528 0,'0'0'1945'16,"0"0"-473"-16,0 0-96 0,0 0-167 15,0 0-97-15,0 0-112 0,0 0-192 16,108-105-152 0,-90 88-272-1,1 3-208-15,-4 2-120 0,1 2-56 16,-3 0-24-16,-2 4-496 0,-5 6-808 15,-4 0-1297-15,-2 0-2912 16</inkml:trace>
  <inkml:trace contextRef="#ctx0" brushRef="#br0" timeOffset="148504">363 13990 7281 0,'0'0'2249'0,"0"0"-673"16,0 0 176-16,-49-39-127 0,33 31-665 16,2-1-384-1,-3 3-336 1,5 2-224-16,-3 1-16 0,4 3 0 0,4 0-32 15,4 0-568-15,3 0-672 16,0 28-1481-16,0 4-2344 16,0 4-1423-16</inkml:trace>
  <inkml:trace contextRef="#ctx0" brushRef="#br0" timeOffset="148816">592 14769 8369 0,'0'0'1577'0,"0"0"-801"16,0 0-48-16,0 0 40 16,0 0 64-16,-100 125-472 0,87-97-200 15,0-1-160 1,7 1 8-16,1-4-8 15,0-1-432-15,5-8-704 0,-2-6 96 16,2-7-1457-16,-1-2-2352 16</inkml:trace>
  <inkml:trace contextRef="#ctx0" brushRef="#br0" timeOffset="149084">797 14438 6785 0,'0'0'2993'16,"0"0"-2065"-16,0 0-440 0,0 0 368 15,5 0-48-15,3 0-544 16,3 12-264-16,9 4 0 15,-1 9 0-15,4 4 56 0,1 8 56 16,-1-2-112-16,-4-1-264 31,-1-5-552-31,0-12-360 0,-6-6-1729 16,0-9-1648-16</inkml:trace>
  <inkml:trace contextRef="#ctx0" brushRef="#br0" timeOffset="149286">1035 14410 3512 0,'0'0'2817'0,"0"0"-1985"0,0 0-208 16,0 0 72-16,0 0 257 16,0 0-489-16,37 108-248 31,-32-98-200-16,-1-4-16-15,-4-2-488 0,0-2-1897 16,0-2-4871-16</inkml:trace>
  <inkml:trace contextRef="#ctx0" brushRef="#br0" timeOffset="150003">1173 14303 2472 0,'0'0'4329'0,"0"0"-2937"0,0 0-536 31,0 0 177-31,0 0 63 15,0 0-136-15,0 0-376 16,0 0-368 0,12 0-64-16,10 0 496 15,9-8-183 1,6-3-137-16,7-6-72 0,4 2 0 0,4-6-16 15,1 1-32-15,4-3-24 16,1-4-32-16,2-1-16 0,4-4 40 31,7-2 112-31,4-4-32 16,2-4-56-16,7 0-88 15,2-3 16-15,-4 3 24 0,0 5-80 16,-9 4-16-16,-2 5-56 16,-13 6 16-16,-1 6 56 0,-14 4-72 15,-2 4-16-15,-7 0 8 16,-7 4 8-16,-3 0 8 0,-1 0-8 15,-2 0 56-15,0 2-56 0,-3-2 8 16,-4 0-8 0,-2 2 8-16,-6 0 40 0,-1 0-32 0,-5 2-16 15,0 0-160-15,-23 0-528 16,-3 0-2321-16,-9 0-6705 15</inkml:trace>
  <inkml:trace contextRef="#ctx0" brushRef="#br0" timeOffset="150479">2457 13546 6913 0,'0'0'3137'0,"0"0"-1145"15,0 0-184-15,0 0-415 16,0 0-449-16,0 0-504 0,0 0-440 31,0 0 0-31,0 0 0 16,0 0 96-16,165 2 16 0,-115-2-96 15,0 0 16 1,0 5-24-16,-8 1-8 16,-5 0 0-16,-6 1 16 15,-8-1-8-15,-7-2 48 0,-6 0-56 16,-6-3 0-16,-4 1 96 15,0 2 624-15,0 3 297 16,-8 7-161-16,-9 4-504 16,-8 7-72-16,-1 5-224 31,-3 5 8-31,0 1-64 0,0 0-240 0,-9 8-592 0,7-7-801 15,3-10-3552-15</inkml:trace>
  <inkml:trace contextRef="#ctx0" brushRef="#br0" timeOffset="159585">4552 13414 4584 0,'-2'0'2169'16,"-1"0"-737"-16,1 0 401 0,2 0-241 15,0 0-176-15,0 0-239 0,0 0-369 16,-3 0-232-16,3 0-72 15,0 0-8-15,0 0-72 16,0 0-88-16,0 0-136 31,0 0-136-31,0 0-64 16,15 0-64-16,15 0 64 15,17 0 8-15,16 0 112 0,15 0 0 16,6 2-64 0,6 1 32-16,4-1-80 0,4 4 96 0,-2 0-56 15,-1 2 320-15,-6 1-71 16,-15 0-169-1,-11-1-8-15,-13 1 144 0,-16-3-136 0,-10-1-32 16,-9-3-96-16,-12-2 0 31,-3 0 168-31,-15 2-168 0,-15 0-472 16,-11 0-3969-16</inkml:trace>
  <inkml:trace contextRef="#ctx0" brushRef="#br0" timeOffset="160120">4775 13414 8617 0,'0'0'2865'0,"0"0"-721"16,0 0-391-16,0 0-393 15,0 0-424-15,0 0-408 16,0 0-384-16,42 13 56 0,3 8 289 15,2 4-113-15,1 5-56 32,-1 3-56-32,-5-4 32 0,-8 1-56 15,0-2-88-15,-7-3-104 16,-7-7 0-16,-1-4-40 0,-8-4 0 15,-4-2 32-15,-1-6-40 0,-2 0-144 16,-4-2-232 0,0 0-224-1,0 0-320-15,-5-4-809 0,-7-8-5152 16</inkml:trace>
  <inkml:trace contextRef="#ctx0" brushRef="#br0" timeOffset="160518">5057 13247 5817 0,'0'0'2128'0,"0"0"-1272"0,0 0 425 15,0 0 207-15,0 0 8 16,-29 122-375-16,21-86-345 0,-3 3-240 31,0-1 88-31,-5 1 88 16,1-3-120-16,2-2-152 15,-3-4-8-15,1-3-24 0,4-5-55 16,0-5-33-16,1-2-184 15,4-5-8 1,-2-1-120-16,6-6 56 0,0 1-64 16,-1-4-432-16,3 0-753 15,0 0-1751-15,0 0-7242 16</inkml:trace>
  <inkml:trace contextRef="#ctx0" brushRef="#br0" timeOffset="163760">9376 13441 8849 0,'0'0'4201'16,"0"0"-3144"-16,0 0-273 16,-2 5 16-16,2-1-232 0,7 5-352 15,15 8 80 1,4 2 128-1,8 6-168-15,3 3 16 0,-5 0-192 16,4 0-64 0,-5-2 104-16,-2-3-120 15,-5-2 48-15,-5-5-48 16,1-4 0-16,-11-4 0 0,1-2-32 15,-10-4-256-15,0-2-416 16,0 0-496-16,0 0-769 16,-5 0-2255-16</inkml:trace>
  <inkml:trace contextRef="#ctx0" brushRef="#br0" timeOffset="164004">9618 13367 8009 0,'0'0'3873'0,"0"0"-2617"16,0 0 273-16,0 0-281 15,0 0-432-15,0 0-192 16,0 0-208-16,-86 111-168 0,69-79 24 16,2 4 72-16,-4-4-47 15,1 2-33-15,2-6-112 0,-2 0 64 16,5-6-104-16,2-2-104 15,3-6-8-15,0-2-488 0,4-4-305 16,0-4-599-16,-6-4-1568 0,5 0-2218 16,-3 0-2263-16</inkml:trace>
  <inkml:trace contextRef="#ctx0" brushRef="#br0" timeOffset="164237">9348 13650 2664 0,'0'0'2081'0,"0"0"135"31,0 0-224-31,0 0 105 0,0 0-193 0,0 0-719 0,0 0-489 16,0 0-368-16,0 0-152 15,0 0 152-15,0 0-56 0,0 0 8 16,123-100 72-16,-78 90 0 31,0-1-152-15,-1 3-152-16,-2 3 120 0,2-1-96 0,-9-3-16 15,1 1-48-15,-6-1-8 16,-1-4-440-16,-4 1-1728 0,-12 6-6026 16</inkml:trace>
  <inkml:trace contextRef="#ctx0" brushRef="#br0" timeOffset="173819">4126 14939 5449 0,'0'0'1880'0,"0"0"-528"16,-2 2-31-1,0 0-41-15,2-2-144 16,-1 0-464-16,1 0-136 15,0 0 137-15,-3 0 63 16,1 0-8-16,-3 2-120 0,0 0-304 16,0 0 0-16,-1 0 88 15,1 1-88-15,-3-1-112 0,-2 2-40 31,-1-3-56-31,1 1 48 16,-4 0-8-16,2-2-40 16,-2 0-32-16,-1 0 113 0,2 0-33 15,1 0-32-15,-1 0-64 16,1 0 16-16,-1 0-56 0,2 0 88 15,-3 0-48 1,1 0-48-16,-2 0 0 16,-1 0 136-16,1 0-88 15,1 0 0-15,-1 0-48 0,6 0 0 16,-3 0 0-16,3 0 8 15,-3 0 32-15,6-2-24 16,-1 2-16 0,-1-2 8-16,4 1 48 0,-3-1-48 15,-1 0-8-15,0 0 64 16,1-1-8-16,-1-1-48 0,-3 2 56 15,1-2 8-15,1 0-72 16,-3 2 8-16,4-2 32 0,-3 0-24 31,5 3 32-15,-4-3-32-16,7 1 0 0,-1 1 32 0,-2 2-48 15,1-2 48-15,2 0 0 16,-2 0 24-16,2 0-56 0,-4 0-8 31,6-2 56-31,-6 2-56 16,2 0 0-16,-4-2 0 15,1 1-8-15,-2-4 16 0,4 3 32 16,-3 0-40-16,0 0 16 16,2 0-16-16,-1-2 0 0,2 2-8 31,-4-2 8-31,4 0-8 0,-4 0 0 15,2 0-8-15,1-3-8 16,-2 6 16-16,1-3 0 0,0 0 0 16,4 2 0-16,1-2-8 15,-3 1 8-15,4 1-24 16,-1-1-48-1,-4-1 64-15,6 0-104 0,-3 0 104 16,1-1 0-16,-2 0-64 16,5 1 64-1,0-2 0-15,-4 1-56 0,4 3 64 0,0 0-8 31,0 1-48-31,0-1 48 0,0 0 0 16,0 0-8-16,0 0 8 16,0-1 0-16,0 1-64 0,0-2 24 15,0-1 0-15,0-1-24 16,0-5 16-16,4 4 40 15,1-4-32-15,2 3-8 0,1 3 56 32,-5-1-8-32,5 1 0 15,-3 1 0-15,1-2 0 0,4 1 0 16,0-2 0-16,1-1 8 15,0-2-8 1,-1 2 0 0,3 0 8-16,-2 2-8 0,-1 1 0 15,1-2 8-15,-3 3-8 16,2 0 8-16,-2 0 0 0,3 2 0 0,1-2 0 15,-4 0-8-15,6-2 0 16,1 0-32 0,3 0 40-1,-1-2 8-15,4 2-8 0,0 0 0 16,-6 2 0-16,1 2-8 15,-3 2 0-15,-2 0-64 16,1 2 64-16,-1 0 0 16,-3 0 0-16,3 0-80 31,1 0 88-31,-1 0 0 0,3 0 8 0,-2 0-8 0,2 0 40 15,-1 0-40-15,3 0 0 0,-3 0 8 16,-1 0-16-16,-1 4 8 16,2 0-24-16,-5 2 16 31,3 0-8-16,4 0 16-15,-2 0-24 0,0 2 24 0,-1 0 8 16,3-2-8-16,-2 0 0 0,3 0-64 16,2-2 64-16,-4 2-8 15,6-2 8-15,-6 0 72 16,-1-2-64-16,2 2-16 0,-2 0 8 31,-2 0-8-31,-3 2 0 16,3-1 8-16,-1 0 96 0,-2-1-96 15,-1 0 8-15,2 0-8 16,-2 0 0-16,-2-2 8 15,-1 0-8 1,-2 3-56-16,0-2 48 0,1 1 8 16,0 2 80-1,0 0-72-15,2 5-8 0,-2-2 0 0,1 3 16 16,-3 3 40-16,2-4-40 15,-1 4 32 1,0-2-48-16,1-1 8 16,-3-1 16-16,0-3 24 0,0-1 0 15,0 2-40 1,0-1 8-16,0 0 56 0,0 1-24 0,0 2-48 15,-3 3 8-15,-1 0 0 32,-4 2 8-32,2 0-8 0,1 0 40 15,-3 0-48-15,2-4 8 16,1-2 0-16,0-2-8 15,0-2 8-15,3 0 48 0,-2-2-8 16,0 2-48-16,1-1 0 16,3-2 0-16,-5 3 16 0,4-4-8 31,1 2 64-31,-2-2-72 15,2 0 16-15,-3 0 32 0,3 0-40 16,-3 2-8 0,-1 1 8-16,3 0 8 0,-4 1-16 15,0 0 8 1,3 0-8-16,-2 3 8 0,-1-4 0 15,3 1 0-15,-3-2 0 16,4 0 8-16,1-4-8 0,-4 0 0 16,4 0 40-16,0 0 16 15,0 0-56-15,0 0 40 16,0 0-48-16,0 0-8 15,-1 0-648-15,-4-8-961 16,-2-5-6016 0</inkml:trace>
  <inkml:trace contextRef="#ctx0" brushRef="#br0" timeOffset="176440">3835 13698 536 0,'0'0'1568'0,"0"0"-448"15,0 0 288-15,0 0 233 0,0 0 471 32,3 4-175-32,-3-4-265 0,0 4-80 15,0 0-199-15,0 2-281 16,0 2-488-16,-6 2-104 15,-1 2-160-15,1-2-224 0,-1 2-48 16,2-2-40 0,-3 0-48-1,-3 0 112-15,0 2-56 0,-1-1 40 16,-4 0 64-16,-1 2 96 15,0-2 1-15,-5-1-113 16,2 3-96-16,-2-4 104 0,2 1 24 16,-2-1-64-16,4-1-64 15,0-2-40 1,1-3 96-16,-3 1 48 0,2 0-104 15,-3-2 64-15,2 3 0 16,0-3-112-16,-2 0 0 16,-2-2 104-16,4 0 0 0,-4 0-96 15,-1 0 48 1,1 0-56-1,-1 0 0-15,1 0 8 0,1-2 0 0,2 0 104 16,1 2-104-16,1-2 16 16,2 2 48-16,0 0-72 15,1 0 8-15,-1 0 96 0,-2 0-96 31,1 0 48-31,-4 0-48 16,-2 0 0-16,-3 0 0 0,4 0 8 16,-1 0-8-16,2 0 40 15,-2 0 40-15,4 0 48 0,-2 0-88 16,2 0 0-16,1 0-40 31,0 0-8-15,0 0-32-16,2 0 24 0,0 0 8 0,-2 0 0 15,5 0 0-15,-4 0 0 16,1 0 0-16,-2 0 0 0,0 0 0 15,-1 0 16-15,-4-7-16 16,0 1-48-16,4 1 48 0,-2-1 16 31,8 2 40-31,-3-1-56 0,3 3 8 16,0-2-16-16,2 0 16 15,-2 0-8-15,2 1 0 0,1-3-16 16,2 2-32 0,0-5 0-1,-4 1-32-15,3-3 32 0,-1-4-72 16,-1 0 40-1,-1-6-16-15,4 1-16 0,-1-2-96 0,1 2-24 16,3 2 120-16,-2 0 24 0,6 4 40 31,1 0 0-31,0-1-32 16,0 2-24-16,3-1-88 0,8 0 176 15,4 0-32 1,-2 1-24-16,0 2 8 0,1 1 16 16,2 1 48-16,2 0-64 0,1 1 64 15,1-1-8-15,-1 1-8 0,4 3 16 31,-1-1 40-31,1 2-40 32,1 0-64-32,2-1 64 15,2 1 0-15,-1 0 0 0,-1 0 0 31,3 1 8-31,-2 1 8 16,2 0-8-16,-4 2 0 16,-1 0-8-16,0 0 0 0,-3 0 0 15,0-2 0 1,2 2-8-16,1-2 16 0,3-5-16 0,4 1 8 15,-4-2 0-15,3 1 0 0,-6-4 0 16,-2 1 0-16,-2 2 0 16,-7 3 0-16,1-2 8 0,-6 5-8 15,2 0 8-15,-2 2 0 16,3 0-8-16,1 0 8 0,1 0 0 15,3 0 0 1,2-2-8-16,-1 0 16 16,1 0-16-16,0-2 16 15,0 2-8-15,-1-2 0 0,1 1 0 16,-2-1 0-16,-1 1 0 15,-4 3-8-15,0 0 8 0,-1 0 40 47,1 0-32-47,1 0-16 16,1 0 0-16,0 0 0 0,3 0 0 15,-3 0 0-15,0 0 8 16,-2 0 0-16,0 0-8 0,-4 0 0 16,-1 0 0-1,4 0 8-15,-5 0-8 0,3 0-8 16,1 0 0-16,3 5 0 0,-3-2 8 15,3 3 0-15,-1-2 0 16,0-2 8-16,1 2 0 0,-3-2-8 16,-1 0 8-16,-3 0 0 15,2 3 0 1,-6-3-8-16,4 1-8 15,0 1 8-15,1 2-8 0,-1 0 8 16,2 3 8-16,-1-1 0 16,1-1 0-16,-3 1 0 0,1-2 0 15,2-1 0 1,-7 1 0-1,1-4 0-15,3 1 0 16,-4 1-8-16,1 0 0 0,1 5-8 0,3-1 8 16,1 3 0-16,-6 2 0 15,5-1 88 1,-3-3-88-16,2 0 0 15,-4-5 0-15,0 2 8 16,0-2 56 0,0 1-64-16,4 1-8 0,-4 1 8 0,0 1 0 15,1-2 8-15,-1 1 0 16,0 2-8-16,0-3 0 0,0-2 64 31,0 0-24-31,0-2-24 16,0 0-8-16,0-2 8 15,0 0-8-15,0 0 40 0,0 0 16 16,0 0 32-16,0 0-48 0,0 0 112 15,0 0-64-15,0 0-80 32,0 0-8-32,0 2-8 15,0 14-552-15,0 2-1569 0,0 0-4136 0</inkml:trace>
  <inkml:trace contextRef="#ctx0" brushRef="#br0" timeOffset="179123">7347 13770 4520 0,'0'0'2169'0,"0"0"-89"16,0 0-167-16,-17 8-137 0,12-6-151 15,0 1-313-15,-2 1-216 0,-1-3-408 16,-3 3 16-16,3 0-160 16,-3 0-175-16,-5 2 175 0,-2 0-296 31,0 3 128-31,0-4 0 15,-4 3-160-15,1 0-144 0,-2-1 80 16,2-1-64-16,-5-3-40 16,4 1 8-16,-1-2-48 0,0 0 0 31,2 0 0-31,0 0 104 15,-3 0-64-15,2 1-48 0,-3-3 0 16,0 0 0-16,-3 0 0 16,-3 0-64-16,4 0 56 15,3 0-8-15,3 0 8 0,3-5 0 31,3-1 0-31,-1 2 8 16,3 0 0-16,-1 1 8 0,-1-3 56 16,-1 1-64-16,2-1 0 15,-3-2 8-15,0 1-8 0,-1-2-8 16,3-1 0-16,1 2-64 15,6-1-32 1,3 0 56-16,2 1 32 16,3 0-64-16,0 1-8 0,0-6 16 15,0 3 64-15,0-2-8 16,0 0 16-16,0 0-8 15,0 0 8-15,0-2 72 16,0-1-64-16,0 2 40 16,-7-4-40-1,2 2-8-15,5 0-8 0,-3 4 8 0,3-1-64 16,0 1 16-16,3 0-24 15,9 1 0-15,2-3-16 16,2 4 72 0,-3-1-40-16,2 1 40 15,-4 1-40-15,2-1 48 16,2 0 0-16,-1-1 0 0,2-1 0 15,4-2 8-15,1-1 0 16,6-2 0-16,-1 2 0 0,3 3-8 31,0-2-104-31,2 5 104 16,-7 0 0-16,0 2-64 0,2 2 64 15,-2-2 0 1,-1 0 8-16,1-2-8 0,-1 0 16 16,1 0-8-16,-1 0 8 0,2-3 0 15,-5 6-8 1,2-1 0-16,-1 0-8 15,-3 2 8-15,0 2-8 16,-2-2 8-16,-1 2-8 16,-3-1 8-16,5 1 8 0,-4 0-8 15,3 1 0-15,-3-1 0 16,4 2-48-1,-5 0 40-15,4 0-56 0,-2 0 56 16,-2 0-56-16,4 0 64 16,-2 0-8-16,-1 0 0 15,2 0 8-15,-1 0-8 0,-1 3 8 16,0-1 0-1,0 3 8-15,2-3-8 16,-4 2 8-16,-1 0 0 16,1 0-8-16,0 2-8 0,1 0 8 15,-3-3 64-15,-1 2-64 16,2 1 8-1,0-2-8-15,-5 2 8 16,1 0 128-16,2-3-80 31,-5 4-8-31,5-1 72 16,-4 2-64-16,0 0-48 0,1 2 96 15,2 4-96-15,-2 1 0 16,-4-2 72-16,4-1 8 0,-3 0-80 16,1-2 56-16,-3-2-32 15,2-1-32-15,-2-3 168 0,0 1 56 16,0 1-152-16,0 4-8 0,0 1 88 15,0 0-80-15,0 4-72 16,0-2 48-16,0 4-48 16,-2-2 80-1,-6 2-80-15,5-3 8 16,-2 0 56-16,0-2-64 15,0-4 16-15,3-1-8 0,-2-2 8 0,2 1-16 16,0-2 48-16,-2 2-48 16,-1 1 48-16,-2 2-40 0,1-1 0 31,-1 0 8-31,2 2-16 15,-1-4 8-15,0 2 72 16,-1 0-72-16,-1-2 104 0,2-2 40 16,1 2-80-16,-3-4-56 0,4 2 0 31,-2-2 56-31,3 0-64 15,1-2 32-15,2 0-32 16,0 2-16-16,0-2 40 0,0 0-32 16,0 0 8-16,0 0-8 15,0 0-8-15,0 0-128 0,-6 0-504 31,4 0-752-31,-6 0-1217 0</inkml:trace>
  <inkml:trace contextRef="#ctx0" brushRef="#br0" timeOffset="180215">9180 14867 5657 0,'0'0'2280'0,"0"0"-1024"0,0 0 185 15,0 0-617-15,0 0 304 0,0 0-304 16,-32 12-392-16,26-10-127 0,1-2 351 15,-2 2-120-15,2-2-144 16,-1 0-120 0,3 0 88-1,1 0-232-15,-4 0-24 16,4 0 72-16,2 0-32 0,0 0-88 15,0 0 16-15,0 0-64 0,0 0 0 0,0 0-8 16,0 0-64-16,0 0 64 31,0 0 56-31,0 0-56 16,0 0-8-16,0 0 0 0,0 0-8 15,0 0 8-15,0 0 0 16,0 0 0-16,0 0 0 0,0 0 8 16,0 0 8-16,0 0-8 31,0 0 0-31,0 0 0 0,0 0-104 15,0 0-248-15,0 0-208 16,0 0-616-16,0 0-1017 0,0 0-7673 16</inkml:trace>
  <inkml:trace contextRef="#ctx0" brushRef="#br0" timeOffset="183317">11893 14436 5401 0,'0'0'2856'16,"0"0"-991"-16,0 0-161 0,0 0-152 16,0 0-119-1,0 0-409-15,0 0-208 16,-17 18-224-16,7-15 96 0,-3 2-240 15,0-1-120-15,-5 2 33 16,-3-2 39-16,-1 2-128 16,-6 0-32-16,6 2-64 0,-6-2-16 15,7 0-56-15,0 0 64 31,4 0 32-31,-1 2-80 0,0-2 8 16,-1 0-16-16,-2 0-112 16,-4 1 152-16,-2-2-40 0,1-1-64 15,-5-2 0-15,1 0 32 31,-1-2-32-15,8 0 8-16,-2 2-8 0,2-2 16 0,4 0-8 16,-2 0-48-16,1 2-8 15,-2 2 8-15,-1 0 40 0,-3 3-48 16,-1-1 8-16,-2-1 0 15,4 1 8 1,-4-2 32-16,5 0-40 0,5 1 0 16,1-3-8-16,5 0 8 15,-3 2-8-15,1-1-56 16,4 1 56-16,-7 0 8 0,1 0-8 15,-1 0 8 1,-2-1 0 0,-2 1 8-16,-2-4-8 0,1 0 64 0,0 0-24 15,4 0-40 1,1 0 48-16,2 0-48 0,-2 0 48 15,5 0-48-15,-3 0-8 0,3-4 8 32,-3-1 40-32,-2 1-40 15,5-2-8-15,-6-1 8 0,1-4 0 16,1 3-8-1,0 0 0 1,1 1 0-16,2 1 8 0,-1-3 0 16,1 1-8-16,-1 2-16 15,1-1 16-15,-3-2 16 0,0 3-8 16,-1-2-8-16,0-2 0 15,-1 2 0-15,-1 0 0 16,6-2 0-16,1 4-48 16,2 0 0-16,3 0 48 0,1 2-80 31,1-2 80-31,1 0 24 0,-2 0-24 15,1 0-8-15,1 0 0 0,3-2 0 16,-4-1-72-16,1 2 64 16,5-3-88-1,0 2 88-15,0-2-88 0,0 2-8 16,0 0-16-1,0-3-72-15,0 5 104 0,0-1 80 16,0 1 8-16,0-3 0 16,5 1-96-16,6-1-16 0,1-6 24 15,2 2 24-15,4-4 72 16,3 0-8-1,1-2 8-15,-2 0 0 16,2 0-8-16,1 1 16 0,-2-2-8 16,2 2 8-16,-1 0 0 15,1 4-8-15,-5 0 0 16,1 4-8-16,2 0-40 0,-2 0 0 31,2 1 48-31,-1 2-56 0,-1 1 56 16,4 0-16-16,-1 0-32 15,1 2 48-15,1-1 0 16,2 2-40-16,2 1 40 0,1-2 8 15,0 0-8-15,0 0 8 32,-3 2 16-32,-1 0-16 0,0 0 0 15,-3 2 0-15,-2 0-8 16,-1 0-8-16,-1 0 8 15,0 0 0-15,4 0 8 0,-6 0 40 0,2 0-32 16,1 0-32 0,-2 4 64-1,0-2-8-15,3 2-40 16,-4 0 8-16,6 0 88 0,-4-1-88 15,0 1 0-15,1 1-8 16,-1-1 16-16,5 0-8 0,-7 0 40 16,2 0-48-1,1-2 48-15,-4 0-104 16,1 0 112-1,-2 0-32-15,2-1-24 16,4 1-32-16,-7 1 32 16,4-1 104-16,1 2-88 15,0-2 56-15,0 0-64 0,-2 0-8 16,0 0 8-16,-3 0 32 15,3 0-40-15,-3 2 24 16,-2-2-24-16,2 2 0 0,0 0 56 16,-2-2-56-16,1 2 0 0,-1 2 8 15,2 0 40-15,-2 0-48 31,7 2 8-31,-7 2-8 16,6 2 0-16,-3-2-16 0,-3 2-32 16,1-2 40-1,-3-1 8-15,3 0 0 0,-3-1-40 0,-4 1 40 16,5-1 0-16,-4-1 8 15,1 3 0 1,-2 1-8-16,1-2-8 16,-1 1-8-16,1 3-32 0,-4-2 48 15,1 2-8 1,4-1-56-16,-7-1 56 0,5 2 8 0,-4-3-8 15,1 1 0 1,-2 2 8 0,3-1 0-16,-3 0 8 0,0 2-8 15,0-3 16-15,0 2-8 0,0-3 0 16,0-2-8-16,0-2 16 31,0 0-8-31,-3 0 0 0,1 0 0 0,1-2 64 0,-3 0-72 31,3-1 8-31,1-2 24 16,0-1-16-16,0 0-16 0,-5 0 8 15,5 0-8-15,-5 0-176 0,-8 4-624 16,-3 0-1625 0,-2 0-4888-16</inkml:trace>
  <inkml:trace contextRef="#ctx0" brushRef="#br0" timeOffset="197848">2884 15707 3016 0,'-5'0'1825'0,"0"0"-649"16,2 0-24-16,-2 0 88 0,2 0-15 15,-1 0 31-15,4 0-328 16,0 0-176-16,-3 0-200 0,3 0-88 16,-1 0-64-16,-3 6-143 31,4-2 23-31,-6 3-24 15,4-3 0-15,-1-1 16 0,3-3-16 0,-3 0 24 16,0 0 104-16,1 0 16 16,-1 0-128-16,-5 0-8 0,-2 0-64 15,0 0 24 1,-1 0-96-1,1 0 88-15,2 0 8 16,3 0-104-16,-4 0-56 0,7 0-16 16,2 0-40-16,-5 0-8 0,5 0-8 15,0 0-104-15,0 0-80 0,10 0-104 31,13 0 176-15,7 0 120-16,7 0-48 0,9 0 40 16,9 0 8-16,6 0 8 0,3 0 40 15,4 0 0-15,2 0 8 16,-1 0-48-16,-4 0 56 0,-10-1-64 31,-4-3 88-31,-12 2-80 16,-8-1 64-16,-7 1-64 15,-8 2 112-15,-3-2-8 0,-2 2-48 16,-6 0 8-16,2-2 24 0,-6 2-24 15,-1 0-16-15,4 0-8 16,-4 0 0-16,0 0 17 31,6 0-65-31,9 2-1161 16,1 12-1855-16,-3 2-6971 0</inkml:trace>
  <inkml:trace contextRef="#ctx0" brushRef="#br0" timeOffset="198963">10915 15236 9161 0,'0'0'2129'15,"0"0"-1505"1,0 0-32-16,0 0 96 16,0 0-376-1,0 0-192-15,0 0-112 0,0 0 136 0,6 0 56 16,6 0-47-16,-3 0 231 0,-1 0-72 31,2 0-136-31,-2 0 16 16,0 0-56-16,0 0-64 0,-1 0 0 15,1 0-16-15,-2 0 16 16,-4 0-72-16,1-2-512 15,-3-2-4137-15</inkml:trace>
  <inkml:trace contextRef="#ctx0" brushRef="#br0" timeOffset="215203">7299 13625 3928 0,'0'0'2537'0,"-2"0"-1241"16,-1 0-624 0,3 0 160-16,0 0-319 15,0 0-321-15,0 0-144 16,0 0-48-16,0 0 8 15,0 0 96-15,0 0 272 0,0 0 208 16,0 0 16-16,0 0 160 16,0 0-8-16,0 2-176 15,-3-2-95 1,3 0-25-16,0 0-80 15,0 0-72-15,-3 0-152 16,3 0 176-16,0 0-32 0,-2 3 0 16,2-3-48-16,0 0-32 0,-3 0 64 15,3 0 64-15,0 0-72 16,0 0-96-1,0 0 88-15,0 0-40 16,-3 0-40 0,3 0-87-1,-4 0 119-15,3 0-120 0,-6 0-88 16,2 0 56-16,1 0-56 0,-3 0-8 15,-1 0 8 1,2 0 40-16,-4 0 8 0,0 0 16 0,4 0 64 16,-2 0 0-16,1 0-24 15,2 0-112-15,1 0 8 0,-1 0 136 16,-2 0-64-16,2 0-72 15,-1 0 48 1,3 0-8-16,-5 0-40 16,4 0 0-16,-2 0-8 15,1 0 8-15,-1 0 40 0,-4 0-40 16,5 0-8-16,-6 0 16 15,3 0 16-15,-2 0 32 0,4 0-16 32,2 0-48-32,1 0 8 15,-2 0 8-15,4 0 32 16,1 0 8-16,-2 0-48 0,-1 0 40 15,3 0-40-15,-3 0 40 16,-1 0-48-16,-1 0 8 0,5 0 40 16,-6 0-40-1,4 0-8-15,-1 0 8 16,3 0 40-1,-1 0-48-15,-1 0 0 0,-1 0 8 0,1 0-8 16,-3 0 8-16,4 0 0 16,-4 0 40-16,0 0 8 0,2 0-8 15,-5 0-40 1,4 0 0-16,-2 0 0 15,1 0-8 1,-1 0 8-16,1 0 0 0,-2 0 32 0,2 0-40 16,1 0 0-16,0 0 0 15,0 0 0-15,0 0 0 0,1 0 8 31,-2 0 48-31,2 0 104 16,-3 0-112-16,1 0 32 0,-2 0-64 31,2 0 32-31,-3 0-40 0,2 0 0 0,1-3 8 0,0 3-8 31,2 0 8-31,0-2-8 16,-4 2 0-16,2-2 0 16,-1 2 0-16,1-2 8 0,2 2-16 15,0 0 0-15,1 0 0 16,2 0 0-16,0 0 0 0,-5 0 8 31,5 0 0-31,-1 0-8 16,-3 0 0-16,3 0 0 0,1 0 8 15,0 0-8-15,0 0 0 0,0 0-8 16,0 0 8-16,0 0 0 15,0 0-8-15,0 0 8 16,-5 0-8 0,5 0 8-16,0 0 0 15,-2 0-8-15,2 0 8 16,0 0 0-16,0 0 0 0,0 0-16 0,0 0-56 15,0 0 24-15,0-1-176 16,0-1-256 0,0-4-600-16,7 0-1145 15,-1 2-2576-15</inkml:trace>
  <inkml:trace contextRef="#ctx0" brushRef="#br0" timeOffset="222952">2761 9573 5577 0,'0'0'3881'0,"0"0"-3177"15,0 0-640-15,2 0 16 16,-2 0 280-16,4 0 464 15,-4 0 240 1,2 8-224-16,1 0 97 0,-1 4 103 16,-1 2-208-16,4 6-128 15,-1 3-160-15,-1 0-272 16,2 3-8-16,-4 2-16 15,4-1-240-15,-5-3 144 16,0-3-24-16,0-2 16 16,0-1 1-16,0 0 135 15,-11-2 40-15,-1 2 160 0,-2 2-104 16,-7 0-16-16,2 2-112 15,-4 0-56 1,0-1-136-16,2-2 88 16,-4-1 40-16,4-2-24 0,-2-3 56 15,-1-4-200 1,1-1 64-16,-1-1-16 0,-2-1-40 15,3-2 32-15,-2-3 8 0,-1-1-40 32,-2 0-24-32,1 0 0 15,-1 0-8-15,-1 0 0 0,0 0 8 16,0 0-8-16,2 0-136 15,1-1 56-15,-2-1-8 16,4-4 96-16,0 2-160 0,0-3 64 31,-2-3 40-31,2 1-88 16,-5-4 136-1,4-1-64-15,-4-2 56 0,0 0-40 32,3-2 40-32,-1 0-160 0,4 0 120 0,-2 1 40 15,2-2-104-15,2 3-24 0,3-2 136 16,4 2-56-16,-4-4 32 15,2 0 32-15,0-1 48 0,-1-2-48 0,1-1-40 16,2-2 40-16,-1 1 0 16,2 1 8-1,2 1-8-15,0 0 8 0,1 1-8 0,5 5-8 31,-3-2-40-31,8 3 40 0,0 2 8 16,0-2-72-16,0 0 16 16,0-2-88-16,0-4 96 15,8 0 40-15,3 0 8 16,1-1 8-1,-6 6-8-15,4 2-32 16,-2 2 32-16,2 1 0 0,1 1-48 16,2 3-16-16,3 1-64 15,-1 1 120-15,2-1-128 16,3 5 64-16,-1-2 72 0,0 2 0 31,-1-2-104-31,3 1 104 16,5-1-72-16,-3-5 16 0,4 1-64 15,-1 0 120-15,-2 1 40 16,-1-2-40-16,-1 3 0 0,-2 2 0 15,-4 0-16-15,2 2 16 16,3 2-16 0,0 0 16-16,5 0-16 15,1 0 8-15,5 0 8 0,1 0-8 16,2 0 0-16,-3 0 8 0,-3 0-8 15,1 0 0-15,-5 0 0 16,-2 0-40 0,0 0-16-16,-1 2 40 31,-2 2 24-31,1 2-8 0,0-2 8 0,4 1 0 0,0 1-8 15,-1-3 0-15,0 1 8 16,0 0 0-16,-3 0 0 0,-1 0 0 31,-4 1-8-31,-2 1 8 16,-2-2 0-1,-3 1 96-15,3-1-16 0,-4 2-16 0,3 3-8 16,2-1 56-16,-2-1-32 16,5 1-8-16,-8 1 32 0,7 1-88 31,-2-1 40-31,-2 2-48 15,1-3 0-15,-1 1 8 0,0-1-16 16,0 3 8-16,-2-1-16 16,0 2-40-16,1 0 48 0,-2-2 0 15,0 2 8-15,-1-2 112 16,-1 0-120-16,-1-2-32 15,1-2 32 1,-1 0 0-16,-2-2 120 16,1 0-112-1,0-2 0-15,-4 0-8 0,2 2 0 0,3 0-48 16,-3 0 48-16,2 2 16 15,0-2-16-15,-3 2 0 16,1 3 80-16,1-4-72 16,-1 3 0-16,-1 0 80 15,-1 1-88-15,5 0 0 16,-5-1 32-16,0 2-32 0,0-1 168 15,0-2-88 1,0 1-80-16,0 0 8 16,0-1 64-16,0-1-8 15,0-1-56-15,0 3 40 0,0 3 72 16,0 0-120-16,-6 6 0 15,1-2 72 1,-2 4-120-16,3 0 48 0,0 0 0 0,-1-4 0 31,1 0 80-31,0-3-80 16,0-5 16-16,-1 4-16 0,0-1 120 15,-3-1-64-15,-7 4 152 16,1-1 160-16,-7 0-192 16,-2 2-8-16,-1-1 32 15,0 0-192-15,1-1 40 16,2 0 24-16,-2 0-72 15,1-4 0-15,-1 1 8 0,1-2 56 16,1-3-64-16,-5 2 0 16,0-2 0-16,2 1 128 15,-4 1-112 1,4-2 56-16,3-1-72 0,-2-1 48 15,4 2-48-15,-4-2 24 16,4-2-24-16,1 2 80 0,-1-2-72 16,-2 0 88-16,-2 0-48 15,2 0 48 1,-1 0-96-1,-6 0 0-15,4-6 0 0,-3 2 8 16,2 1 56-16,3 1-64 0,1-2-80 16,-2 2 80-16,1 0-16 15,2-3-32-15,1 3-8 0,-1-2 40 16,1 0 16-16,3 0-8 31,3 2-56-31,0-1 56 16,2-1-40-16,-1-1 48 0,1-1 0 15,-2 2-56-15,2-2 48 16,-5-2-56-16,3 0-16 0,0-4 64 31,-2 2-56-31,-2-4 72 16,4 0-96-1,-3-2 24-15,3 0 64 0,0-2-56 0,-2 2 64 0,7 0 72 16,-3 2-72-16,-2 1-16 15,3 0 16-15,2 0 0 16,-2 2 0 0,2-3-64-16,2-1 80 15,-1 0-32-15,-1-2-64 16,2-1 80-16,1-1-8 0,2 0 8 0,-2 4-144 15,2-2 144-15,3 2-56 16,0 2-40 0,0-1-64-16,0 2 80 15,0-2 8-15,0-2 64 16,5 0-144-1,4-1 152-15,3 2-96 0,-1-2 80 0,2 2-32 32,-2-2 40-32,4 4 8 0,1-4-8 15,6 2-16-15,1 0 24 16,4 0 0-16,1 0-96 15,1 3 48-15,0 3 48 0,0 3-48 16,2-1 40 0,-7 5-88-16,5 0 88 0,-1 2 8 0,-3-2 72 15,3 2-72-15,-1-2-88 31,-1 0 88-31,2 0 64 16,-3 1-64-16,0-3 0 0,-3 2-8 16,-1 0 8-16,-3-3-16 15,0 3 8-15,0-2 0 0,-1 0-96 16,-2 0 104-1,1 0 0-15,2 1 0 16,-7-1 64-16,5-1-64 16,-1 3-72-16,-1 0 72 0,-1 2 0 15,3-2 0-15,-1 2 0 16,3-2-8-16,-2 2 8 15,2-2 0-15,-2 2 0 16,3 0-8-16,-8 0-32 16,6 0 40-16,-3 0-8 15,-3 0-40-15,1 0 48 0,-1 0 72 16,0 4-72-16,2 0-48 15,2 3 0-15,-1-2 48 16,2 1-16 0,2 0 16-16,0 2 88 15,-4-1-88-15,4-1 8 0,-2 1-8 16,-4-1-32-16,-3 1 32 15,1 1-24-15,-2-2 24 0,-1-1 0 16,1 1 8-16,-5 1-8 31,3-1 16-31,-1 0 16 31,2-1-24-31,-1 3 0 0,1-1-8 16,-1 1 8-16,-1-2 8 16,0-1-16-16,-2 1 8 0,2-1 0 31,-2-1-8-31,0 0 0 0,1 0 0 0,-3 0 16 15,2-2-16-15,-3 0-72 0,2-2 72 0,-2 1 0 16,0-1 0-16,0 0 0 16,0 0 40-1,0 0-32 1,0 0-8-16,0 9-408 0,0-1-968 15,0 4-4410-15</inkml:trace>
  <inkml:trace contextRef="#ctx0" brushRef="#br0" timeOffset="258406">7246 13788 128 0,'6'0'728'16,"-1"0"-56"-16,1 0-424 16,1 0 104-16,-2 0-248 0,0 0-96 15,-2 0 72-15,-3 0 0 16,3 0 64-16,-3 0 2985 15,0-1-2969-15,0 1-96 16,0 0-56 0,0 0-8-16,0 0 0 15,2 0-136-15,4 0 8 16,-1 0-112-16,1 0 192 0,-1 0 48 15,-2 0 16-15,1 0 376 16,-4 0 504-16,0 0 192 31,3 0 176-31,2 0-295 0,-2 0-225 31,5 0-56-31,0 0-56 0,7 0-184 16,4 0 408-16,2 0-224 16,3 0-223-16,4 0-65 0,-1 0-80 15,-1 0-88-15,-3 0-88 16,-4 0-8-16,-19 0-80 0,0 11-2625 15</inkml:trace>
  <inkml:trace contextRef="#ctx0" brushRef="#br0" timeOffset="282156">18878 17287 8513 0,'-23'7'4241'0,"-1"-1"-2664"16,-2-2-161-16,-3-1 24 0,5-1-400 16,6-2-447-16,9 0-233 15,5 0-184 1,4 0-176-16,4 0-48 15,25 0-264-15,16 2 136 32,11 2 176-32,9-2-8 0,4 2 0 15,-10 1 8 1,-8-1 0-16,-10 2 72 0,-15-4-56 15,-10 1-16-15,-10-3 0 0,-6 2 128 16,0-2 760-16,-22 2 576 16,-17-2-584-1,-15 0-624-15,-7 0-208 0,1 0 0 0,10 0-40 16,18 0 40-16,21 0-48 31,11 0-336-31,19 2-808 0,26 7 744 16,13 1 336-16,4 1 64 0,1 0 0 15,-8-5 0-15,-12 0 0 16,-12-2-8-16,-12-1 0 15,-11-1 8 1,-8 2 0-16,0 5 216 16,-27 1 248-16,-15 3-320 0,-10 2 8 15,1-3-80-15,9-4 16 16,13-4-40-16,17-4-48 15,12 2-112-15,5-2-264 16,26 0 168-16,4 0 200 16,9 0 0-16,-2 0 0 15,-7 0 0-15,-4 0 8 0,-15 0 0 16,-4 0 0-16,-12 0 0 15,0 0 280-15,-28 6 400 0,-22 6-376 32,-15 0-208-32,-14 0-80 15,7-4 80-15,9-3-24 16,21-5 176-1,21 0 48-15,21 0-296 16,11 0-320-16,41 0-112 0,17-3 344 16,15-7 88-16,8-2 48 15,-3 0 24 1,-7 0 0-16,-15 4-64 0,-16 2-8 0,-15 3-232 31,-27 3-184-31,-9 0 416 16,-32 17 312-16,-45 15-208 0,-40 4-88 15,3-4 64-15,9-10-16 0,24-12-64 16,39-10 0-16,11 0 96 15,14 0 24-15,17 0-120 0,3-10-392 16,39-12 72 0,13-6 232-1,12-4 88-15,8-2 8 0,-1 2 0 16,-9 2-8-16,-12 5-288 0,-18 6-544 15,-20 8 64 1,-15 7 768-16,-29 4 536 16,-45 6-344-16,-12 17-176 15,-8 3 280-15,-7 4-32 16,23-8-40-16,5-4 280 0,25-8 128 15,19-6-40-15,19-4-287 16,10 0-305-16,8-2-249 0,25-16-127 31,17-12 256-31,11-6 120 0,8-6-80 0,3-1-80 0,-3 2-184 31,-11 3-288-31,-16 8-248 32,-23 9-160-32,-19 10 1040 15,-14 9 96-15,-38 2 248 16,-14 0-176-16,-13 19 272 0,1 3-80 15,9 1-160-15,14-4 136 0,15-6-48 16,17-5 104-16,17-8-288 16,6 0-104-16,11 0-568 0,24-4 32 15,11-11 448-15,7-4 88 0,7 0-72 16,-1-3-80-16,-5 4-112 15,-9 2-224-15,-16 4-176 16,-19 6-16 0,-10 4 680 15,-21 2 1320-31,-28 0-856 15,-15 4-216-15,-11 10 272 16,3 2-168 0,-1-2-40-16,13-3-88 15,18-5-16-15,15-3-56 16,16-1-152-16,11-2 0 0,0 0-408 31,11 0-376-31,21 0-96 16,10-4 608-16,5-6-184 15,1 0-224-15,-9 2-49 16,-8 4-71-16,-12 4 0 0,-11 0 352 0,-8 0 448 15,-22 10 1456-15,-25 11-912 16,-11 0-47-16,-12-1 391 16,6-5-160-16,10-5-184 0,14-7-192 15,16-1-48-15,16-2-288 16,8 0-16-1,6 0-928-15,27 0-72 0,13 0 760 0,8-5-200 16,7 1-249-16,-6 0 65 16,-5 4-40-16,-14-2 24 0,-14 2-96 15,-14 0 160 1,-8 0 576-16,-21 0 1112 15,-21 8-624-15,-13 3-64 16,-3 2 376-16,5-3-7 0,14-3 55 16,10-3-136-1,16-4-368 1,13 0-344-16,0 0-144 15,11 0-968-15,20 0 632 16,8 0 376-16,3 0-144 31,-2 0-41-31,-9 0-55 0,-7 0-160 0,-19 4 64 0,-5 13 440 16,-11 5 128-16,-18 1 168 15,-2 0 656-15,5-5-87 0,7-8 23 16,11-6-240-16,8-4-368 16,0 0-280-16,24 0-608 0,13 0 528 15,10-10 80 1,0-5 48-16,1 4-40 0,-9-1-8 0,-5 1 0 15,-8 6-200-15,-7-1-168 16,-16 4 0-16,-3 2 368 31,-14 0 424-31,-32 10 112 0,-13 8-368 16,-9-1-120-16,2 0 200 15,8-3 16-15,19-8 0 0,13-2-24 16,21-4-208-16,5 0-32 16,7 0-560-1,28-4-216 1,14-12 576-1,5-5 160-15,11-2 40 0,-7-3 0 32,-1 2-160-32,-12 1-208 0,-5 6-208 0,-15 4-81 15,-16 9 169 1,-9 4 488-16,-21 4 1377 0,-24 20-745 15,-18 7-320-15,-6-3 400 16,2-2-48-16,11-11-80 16,17-4-64-1,16-9-168-15,20-2-352 0,3 0-112 0,34-14-800 0,19-13 624 16,17-1 216-16,7-4 72 31,6 5-88-31,-7-1-160 0,-2 5-184 16,-14 5-304-16,-13 4-176 15,-18 9 55-15,-18 3 457 16,-11 2 400-16,-11 0 1385 0,-28 17-697 15,-8 7-440-15,-3-1 208 16,3-4-168-16,12-4-64 0,9-8 16 16,14-5-80-16,12-2-160 15,0 0-384-15,12-3-352 0,15-16 544 16,9 0 184-16,6-4-40 15,-2 1-64 1,-3 6-144-16,-4 2-64 0,-11 6-120 0,-9 4-80 16,-8 4 119-16,-5 0 401 15,-3 0 617 1,-17 12-265-16,-7 4-232 0,-2 2 192 15,3-4-56-15,5-2 32 16,8-6-72 0,7-1-64-1,6-5-152-15,0 0-208 0,6 0-456 16,23 0 424-16,2-13 184 15,4 0 56-15,4 0-8 0,-3 3-64 0,-6 2 8 16,-5 5-144-16,-11 3-80 16,-11 0 168-16,-3 0 120 15,-1 9 752-15,-24 10-400 0,-5 0-16 16,-4 2 88-16,6-8-88 15,6-2-48-15,9-7-120 0,10-2-168 16,3-2-16-16,0 0-576 31,21 0-32-31,8 0 472 0,6-8 136 16,2-3 8-1,-4 0-136-15,-4 1-80 0,-7-1-272 0,-7 3 88 32,-10 6-81-32,-5 2 489 15,-12 0 256-15,-23 18-7 16,-12 4 79-16,-1 1 312 0,-1-6 48 15,10 0-80-15,10-10-104 16,16-3-144-16,7-4-360 0,6 0-24 16,6 0-768-16,20-11 560 0,11-6 216 15,4 0-136 1,1-2-352-16,0 4-184 0,-5 2-32 31,-10 5-145-15,-7 6-223 15,-20 2 424-31,0 6 664 15,-23 18 520 1,-14 5 304-16,-5 1 633 16,0-4-425-16,8-7-144 31,10-6-368-31,9-7-88 0,14-4-432 0,1-2-16 0,0 0-888 15,19-6 176-15,13-11 560 0,6 0-88 16,0-2-248-16,-1 6-345 16,-6 0-31-16,-8 7-304 15,-7 2-96-15,-10 4 472 0,-6 0 808 31,0 4 1128-31,-11 11-304 16,-8 0 272-16,-4 0 80 0,5-5-327 31,5-4-321-31,4-4-176 16,4-2-72-16,5 0-280 15,0 0-368-15,0 0-272 0,0 0 48 16,11-4 79-16,-4-2 41 16,1 2 80-16,-7 2 184 0,-1 2 112 0,0 0 88 15,-5 0 8-15,-17 0-1384 16,2 2-10219-16</inkml:trace>
  <inkml:trace contextRef="#ctx0" brushRef="#br0" timeOffset="318112">17381 9782 4993 0,'0'0'2888'15,"0"0"-1824"-15,0 0-447 16,0 0 335-16,6 0 88 16,9 0 160-1,4-11-312-15,1 0-127 0,6-4-97 0,1 2-184 16,4-4-112-16,3 2-56 0,4-2-80 31,4 1 16-31,0-4-120 16,5 1 8-16,5-4 24 15,0-1 40-15,1 2-192 16,-1 0 96-16,-4 0-96 0,0 2 0 15,-1 0-8 1,2 2 0-16,-7-1 8 0,0 0-8 16,1-2 56-16,1 2-48 15,-1-3 0-15,-1 1-8 16,4 2 0-16,-4-1 8 0,0 1-8 31,1 0 0-31,-4-2 56 0,5-1-48 16,-2 1 48-16,0-4-56 15,0-1-8-15,-2 0 8 0,-1 0 0 31,-4 1 48-31,1 4-48 16,-2-1 8 0,-4-1-8-16,1 4-8 0,0-1 8 0,-1-1 104 15,-2 4-104-15,1-4 64 0,-2 4-32 16,4-2-32-16,-7-1 0 15,5 1 120-15,-1-4-112 0,-4-1 32 16,2 0 32-16,0-3-72 16,-2 0 8-16,0-3 0 31,0 0 40-31,-1-4-40 0,0-3-8 15,-1-1 16-15,-2 2 48 16,-1 0-64-16,0 1 0 0,-2 1 8 16,0-1 0-16,1 3 0 15,-2-1 88-15,2 3-88 16,0 0-8-1,1-4 8-15,-3 0 48 0,2-2-56 16,1-3 8-16,-2-2 88 16,-1-3-88-16,-3 2 104 0,-2 0 9 15,-1 0-33 1,-4 4-80-1,-1-3 112-15,-3 1-112 16,-1-1 64-16,4-4-64 0,-2-1 0 0,0 0 0 16,4 0-8-16,-2 1 16 15,0 2-16-15,1 0 48 0,-6 1 16 31,0-1-16-31,0-4 64 16,0-1-104-16,0 0 112 16,0-1-104-16,0 6 56 0,0 3-72 15,0 4 0-15,0 1-8 0,0 5 8 16,0 1 8-16,0 0 40 15,-11-3-40-15,-2-3 0 32,-5-2 112-32,-5-7-72 0,-1-3-40 15,-2 0-8 1,-1 0 48-16,3 5-48 0,3 4 0 0,-3 6-40 15,1 2 40-15,0 6 64 16,-3 0-8-16,-3 1 40 31,-3 0 56-31,-7-3-40 0,-3-2 24 16,-3-2-128-16,-8-4 80 0,4 0-80 15,-1-1-8-15,7 3 48 0,2 6-40 16,6 4 56-16,3 2 88 16,2 4 64-1,0 2 32 1,-1 0 64-16,-3 1-40 0,-3 2 64 15,-7-3 144-15,-9 2-40 0,-8-2-151 32,-10-1 55-32,-4 0-200 0,-5-4-8 0,7 2 8 0,8-3 88 31,6-3-144-31,7 6 152 15,7-2-160-15,-4 6-64 0,1 0-8 16,-4 1 40-16,2 2-48 16,-6 0-40-16,-1 0 40 15,2 3-8 1,-3-2 0-16,2 3-40 15,5 0 48-15,6 2-64 0,6 0 56 16,2 2-40-16,7-1 48 16,-3 2-136-16,3 1 64 0,-4 0 32 15,-2 0 32-15,-1 0-128 16,-5 0 64-1,-3 0 0 1,0 0-16-16,1 0 80 0,2 0-16 16,2 0-24-16,-1-2 24 15,4 0-24-15,-2-2 40 0,-6 0-128 16,3 0 128-16,0 0-72 15,-5 0 8-15,-1 4 64 16,-4 0-96 0,4 0 0-16,-2 0 7 0,3 4 33 15,5 4 64-15,0-2 0 16,2 1-16-16,2 0-40 0,-2-1 56 15,1 0-8-15,2-4 8 0,2 2 96 32,-1-2-96-32,4 0-48 15,-4 3-16 1,1-2 64-16,-1 3 0 15,1 4-8-15,1 1 0 16,-8 2-96-16,1 4 104 0,1 4-8 16,-2 3-40-16,2 1-16 15,4 1 24 1,-1-3 32-16,6-2 0 0,4-1 0 0,-1-1-24 15,7 2 24-15,0-1 8 0,-1 1-16 16,2 6-40-16,-2-1 56 31,2 4-176-31,4-2 104 16,3 0-64-16,0 1 40 15,2-1 16-15,3 0-88 0,-3 2 112 16,1 2 56-16,0 4 0 0,-1 4 0 16,0 6 80-16,-1 2-80 15,0 4 0-15,0-2 0 16,3 2-112-1,-1-3 112-15,-1-5 0 0,4-2 0 16,-3-6-8 0,4 2 8-16,-2-2 0 0,-3 4 0 15,-1 4 0-15,-1 4-8 16,-3 6 0-1,0 9 16-15,-5 1-8 0,0 4 8 16,-2 3 0-16,4-5-8 0,0-4 0 16,1-6 0-1,3-6 80-15,6-4-80 0,-1-2 0 16,5 1 0-16,0-4-8 0,4 4 0 31,1-1 0-31,0-1 0 16,0 0-104-16,0-1 96 0,6-2 16 15,-1 0 0 1,-3-4 0-16,2 2 8 0,-4 0-8 0,0 3 16 15,0 1-16-15,0 1 8 32,-6 4 8-32,1-3-16 0,4 0 0 15,1-2 0-15,0-1 0 16,0-5-8-16,0-2 8 15,0-2 0 1,0-4 16-16,0 0-16 16,0-2 0-16,1 0-8 15,2 4 0-15,1 0-48 0,0 2-16 16,1 0 64-16,3 3 8 0,-1-1-16 15,3 2-8-15,-4 0 24 16,0 0 0-16,-1-1 0 16,2-1 0-16,-7-1-8 15,1 0 8 1,3-6-8-16,-3 1-24 0,4 0 24 15,-3-4-40-15,1 3 40 0,0-3-80 16,2-1-16-16,1-1-64 16,6 3 160-16,-6-3-160 15,7-1 152 1,-5 0-8-16,4-1 24 15,-4-2 0-15,1 0-16 0,-1-2-40 16,0 0 56-16,-1-4 0 16,1 0-8-16,2 0-80 0,-2-2 88 31,3 1-104-16,2-2-8-15,3 1 64 0,-5-1 0 0,6-2-8 16,-3 1 8-16,2-2 48 16,2 3-8-16,1-3 0 15,4-1 8-15,0 3-104 0,4-2 96 16,-1 1-40-16,-2-3 48 31,4 2 8-31,-3-3-8 0,-4 3 8 31,4-2 0-31,-6 1 0 16,4-1 40-16,-2 0 48 0,-4 0-96 15,3-2-8-15,-1 1 8 0,-1 1 8 16,0 0-8-16,-1 1 0 16,-2-1 48-16,1 0-40 0,3 2-8 15,1-2 16-15,2-1 32 16,3 1-48-16,-1 0 0 15,3-1-8-15,1-1 8 0,-4 0 0 16,2-2 0 0,0 2 0-16,-2-2 0 15,-3 0-8 1,0 0 0-16,-2 0-24 0,-1 0 32 0,1 0 40 31,-2 0-32-31,4 0-8 16,-2-4 0-16,2 2 56 0,0-3-56 15,2 1 8-15,-1 0 0 0,2 3-8 16,-4-3 0-1,-4 2 56-15,-2 2-48 0,-5 0-8 16,0 0 16-16,1 0-16 16,1-2 56-16,4 2-56 0,-1 0 48 31,7 0 40-31,0-2-8 0,7 2-80 15,-6 0 8-15,3 0 56 16,-6 0-56 0,2 0 0-16,-3 0 0 0,-5 0-8 0,0 0 0 31,1 0 8-31,-1 0 0 15,0 0-8-15,3 0 8 0,-3 0 0 0,5 0-8 16,-4 0 0-16,4 0 48 16,0 0-48-1,1 0 0-15,1 0 8 0,1 0-8 0,-4 0 8 16,3 0 104-1,-4 0-16 1,2 0 24-16,-1 0-56 0,0 0-56 0,0 0 104 16,-1 0-40-16,-1 2-64 15,1-2 64 1,-5 2-64-16,2 0 0 15,-1-2 8-15,-1 2 64 16,0 0-80-16,-1-2 0 16,0 1 16-16,1-1-8 0,-3 2-8 15,3 0 0-15,-1-2 8 16,-2 2-8-16,3 0 8 0,1-2 0 31,-1 2 0-31,2 1 40 16,5-1-40-16,-4 0 0 15,2-2 0-15,-3 2-8 0,0-2 8 16,0 0 40-16,-2 0-48 15,1 0 0-15,-6 0 16 0,-1 0-16 16,0 0 0 0,-2 0 24-1,2 0-24-15,1 0 0 16,-1 0-8-16,5 0 0 0,-2 0 8 15,0 0-16-15,-3 0 16 0,1 0-8 16,-6 0 0-16,0 0 8 16,0 0 8-16,0 0 152 15,0 0 176 1,0 0 96-16,0 0-47 15,0 0-241-15,-30 0-144 0,4 0-1545 16,-10 0-2992-16</inkml:trace>
  <inkml:trace contextRef="#ctx0" brushRef="#br0" timeOffset="322836">20656 11185 1768 0,'0'0'4417'16,"0"0"-3617"-16,0 0-592 16,-6 19 624-16,4-14 280 0,-1 1 1 15,3 0-457-15,0 1-320 0,-3-1 152 16,-1 3 248-16,3 1-192 15,-3 5 96 1,3-4-79-16,1 2-241 16,-2 1-88-16,2-3 48 31,-3 4-128-31,3-4 24 0,0 2-32 0,0-3 40 0,0-1-56 15,0-2 8-15,0 1-80 0,0 2 0 32,0 2 32-32,0 0 48 15,0 2-8-15,0 2-80 16,0 0-40-1,0 0 128-15,0 0-40 0,0 0-32 0,0 1-64 32,0-4 0-32,3-1-8 0,-1 1 16 31,-2-4 0-31,1-1 56 15,3 3-128-15,-3 0 64 0,3 1 0 16,-1 3 72-16,0 5-64 0,0-1-8 16,2 6-64-16,-2-1 64 15,-1 0 0-15,0-2 88 0,2 0-40 16,-4-2-48-16,0 0 0 15,2-2 8-15,1 0 0 16,0 2 40-16,-1 0-32 0,1 2 104 0,1 4-112 31,0 2 48-31,-2 0-48 0,0 1 40 16,-2 1-40-16,3-2 8 15,0 2 32-15,-3 0-40 16,0 0 0-16,0 4 8 16,3 0 32-16,-3 4-40 0,2 5 40 15,-2-2-40 1,0 6 72-16,3 1-72 15,-3 0 64-15,3 0-64 16,-3 0 40-16,4-4-48 31,-3 3 8-31,-1-4 48 0,0 2 136 16,0-1-88-16,0 2-32 15,0 4 56-15,0 0-112 0,0 2 72 16,-1 0-80-16,-3-3-8 16,1-2 0-16,0-2-16 15,1-3 16-15,-1-2 0 0,-3-2 88 16,4 0-80-16,-4-2-8 15,1 2 8 1,1-2 0 0,-4 3-8-16,4-1 16 0,-3 0-8 0,2-3 0 15,2 2 0-15,0-3-8 16,0 0-72-16,-2-2 72 0,0 0 0 15,0-1 0-15,3-1 72 16,2-2-72-16,-4 2-56 16,4-2 56-1,0 2 48-15,0-3-48 0,0 3 0 16,0 1 8-16,0-1-8 15,0 2-8-15,0-2 8 0,0 2 0 16,0-2 0-16,0 0-32 16,0-2 32-1,0 2 8-15,4 0-8 31,3 1-64-31,-2 1 64 0,0 3 0 0,-2 6 24 0,2 1-24 16,-4 5 0-16,4 0-8 16,-2 2-160-16,1 0 168 31,0 0-8-31,-2-2 8 0,4 2 0 15,-2-2-80 1,4-2 80-16,-5 2-8 0,5 2 8 0,-3 6-16 16,1 3-120-16,-2 0 120 15,0 4-32-15,0-1-96 16,1-3 48-1,-1-5 16-15,3-2-16 0,-2-6 40 16,-2-2 8-16,3-5 40 16,-4 0 0-16,1 1 0 0,0-1 8 15,-1 1-8 1,0-3-88-1,1 0 80-15,-1-1-64 0,1-1 72 16,-3-2-120-16,0 2-16 0,0 0 64 16,0 4-24-16,0 2-40 31,0 3 24-31,0 0-8 0,-8 2 80 0,4 1 40 0,0 2-40 31,0-2 40-31,-2 0 0 16,3-2-8-16,1-1-40 0,-3-1 48 15,0-3 8-15,4-1 0 0,-4 1-8 16,0-1 8-1,3 0-8 1,-1-2 8-16,2 0 0 16,1 1 0-16,0-1-8 0,0-2 0 15,0 0 8-15,0-4 0 16,-4-4 8-16,4-4-8 0,0-4 0 31,0-2-8-31,0-2 8 16,0-2 0-16,0 2 0 15,0-2 0-15,0 2-8 0,0 0 8 16,0 0-8-16,0 0 8 0,0 0 0 15,0-4 8-15,0 0 32 0,0-3-40 16,0-1-48 0,0-1 48-1,0 1 0-15,0 0 24 16,0 3 40-16,0 0-56 0,0-1 8 15,0 2 0-15,0 1-16 0,0-4-16 16,0-1 16-16,0-4 0 0,-3-2-408 31,-5-15-3625-15,-10-12-5169-16</inkml:trace>
  <inkml:trace contextRef="#ctx0" brushRef="#br0" timeOffset="329705">14418 10908 2760 0,'0'0'752'0,"0"0"449"0,0 0-137 16,63 2 120-16,-39 0-200 15,0 0 56-15,5 3-223 31,2-1-193-31,1 2-128 0,5 0-32 16,2-1-24-16,5 1-32 16,2-1 32-16,4-3-40 0,4 0-64 15,1-2 64-15,4 0-39 16,4 0-113-16,0 0-72 15,-1-2 8-15,1-2 16 0,-8-3-96 16,-4 4 24 0,-2-3-8-1,-4 2-40-15,-3-2 88 0,-2 2-64 0,1-1 80 16,-6 1-64-16,2 0-24 15,2 1-48-15,-2 1 64 0,2 2-40 16,3 0 88 0,-3 0-144-16,0 0 80 15,1 0-16 1,2 0-80-16,5 0 152 0,-5 0-104 15,-3 0 0-15,1 0-32 0,0 0 88 32,-3 0 0-32,2 0-88 0,-2 0 112 15,-3 0-8-15,2 0-72 16,-2 0 32-16,1 0-80 15,-1 0 48-15,0 4-40 0,0-1 0 16,1 1 88-16,-4 0-40 16,3 3 16-16,-3-3-72 0,3-2 112 31,1 2-104-31,1-2-8 15,4 0 0-15,2-2 72 16,0 2-24 0,2-1 0-16,-1 3-64 0,1-2 16 0,-5 3 0 15,-1-1 0-15,-4 0 8 0,-3-2-8 16,3 2 8-1,-3 0 8-15,-1-2-16 16,4 1 0-16,0 1 8 16,-2 1 40-16,2-1-48 15,3-2-8-15,1 2 8 0,-1-2 56 16,3-2-56-16,-3 2 8 15,5-2-8-15,2 0 56 16,1 0-56-16,-1 0 0 31,4 2 8-31,-6 0-8 31,8 0-8-31,-5 0 8 0,5-1-72 0,-4 1 64 0,0 1 8 16,3-3 0-16,3 0-8 0,1 0 0 16,3 0 0-16,-1 0 8 15,5 0-8-15,-2 0 8 0,2 0 0 16,1-3 0-16,1 0 0 15,-6 1 0 1,2 0-8-16,-8 0 8 16,4 0 0-16,-9 0 0 15,2 2 24-15,0-2-24 16,-4 2-8-16,4-2 8 0,-5 0 0 15,0 0 80-15,-3 0-56 16,0 0-24-16,-2 2-72 0,1 0 72 31,0 0 72-31,0 0-64 16,4 0-8-16,-1 0 8 0,2 0-8 15,3 0 8-15,0 0-8 16,1 0 0 0,2 0 0-16,1 2-88 15,0-2 88-15,3 0-8 16,0 0 8-16,2 0 0 0,-1 0-8 15,2 0 8-15,-1 0-8 16,5 0 8-16,-5-4 0 0,6-1 0 16,-1 2 0-1,0-1 0-15,-4 2 16 16,-1 2-16-16,-2-2-8 15,-1 0 8-15,-4 2-8 0,4-2 8 16,0 0 72-16,-1 2-72 16,-2-2 0-16,3 0-64 0,-6 2 64 15,4 0 88-15,-4 0-80 16,-1-2 8-1,2 2-8-15,-4-2-8 16,6-3 0 0,-4 1 8-16,0 1-8 0,-1-1-8 0,-2-2 0 15,0 2 16-15,-3 0-80 16,-1-1 144-16,-1 1-72 0,-1 0 0 31,3 2-8-31,-4 1 0 16,2-1 8-16,4-2 0 15,-4 2 0-15,3-2 0 0,-1 0 8 16,1 1 0-16,-2 1 0 15,-1 2 8-15,3 0 80 0,-1 0-96 16,-2 0-56 0,2 0 56-16,-7 0 0 15,-3 0 96-15,-1 0-88 16,-3 0-8-16,-4 0-48 0,2 0 48 15,-4 0 72-15,2 0-72 16,-1 0 0-16,2 0-16 16,-1 0 16-16,0 0 8 15,2 0 0-15,-4 0 72 16,1 0-80-16,1 0 0 15,-4 0 16 1,1 0 8-16,-2 0-24 0,-1 0 0 0,1 0 0 16,0 0 8-1,-1 0 0-15,-2 0-8 16,1 0 8-16,-2 0 0 15,-4 0-8-15,1 0 0 0,-1 0 8 16,2 0-8 0,0 0 0-16,-2 0 0 0,5 0-32 0,0 0 32 31,3 0 8-31,2 0 40 15,-1 5-48-15,1-1 8 16,1 0-8-16,-7-2 49 0,2 0-49 16,-2 0 0-16,-4-2-8 15,1 2 8-15,1-2 0 31,-2 0 0-31,5 0 0 0,0 1 8 0,0-1-8 16,6 2 0-16,-4 0 8 16,1 0-8-16,-3 0 0 0,0-2 0 15,-5 0 0 1,0 2-16-1,-2-2 16-15,-1 0 0 16,2 0 0-16,2 0-65 0,4 0 130 16,-1 3-130-16,1-1 130 0,1-2-106 15,-3 2 41-15,-6 0 0 0,5-2 0 16,-5 0 0-16,1 2-16 31,2-2 8-31,0 0 8 16,0 0 0-16,4 0 8 0,-4 0 8 15,0 0-7-15,0 0 47 0,-2 0-56 16,-1 0 0-16,2 0 80 15,-7 0-80-15,0 0-48 32,0 0 40-32,1 0 8 0,-1 0 48 15,0 0-48-15,0 0-8 16,0 0-40-16,0 0 48 0,0 0 0 15,0 0 0-15,0 0 128 16,0 0-128-16,0 0 8 31,0 0-8-31,-13 0-56 0,-12 6-1401 16,-11 1-8561-16</inkml:trace>
  <inkml:trace contextRef="#ctx0" brushRef="#br0" timeOffset="336290">20684 11071 2904 0,'0'16'2337'16,"0"4"-665"-1,0 0-632-15,-4 4 753 0,1-3-361 0,1-4-680 16,-1 0-160-16,0-2-264 16,3-2-48-16,0-2-64 0,0-1 104 31,0-3-160-31,-2 1 16 15,2-4-176-15,0 5 0 16,-4 0-656-16,2-1-3865 0</inkml:trace>
  <inkml:trace contextRef="#ctx0" brushRef="#br0" timeOffset="340970">19527 13674 5601 0,'0'0'2672'0,"0"0"-1896"16,0 0-135-16,0 0 663 31,0 0-48-16,0 0-416-15,0 4-224 0,0-4 113 0,-5 2 167 16,-1 0-200-16,-4 0-392 16,-3 1-56-16,0 2 240 0,-3-1-72 15,0 0-264-15,-3-2 0 31,-4 2-104-31,4 0-32 0,-1-2-8 16,-1 2 144-16,2-2-144 16,-4 2-8-16,2-2-8 0,-1-2 0 15,-2 0-8-15,-1 0 16 16,3 0 56-16,-2 0-56 15,-2 0-8 1,-2 0-8-16,1-6 16 0,-1 2 0 16,2-2 0-1,2 0 0-15,2 2 0 0,7-2-8 16,-1 0-120-16,3 0 112 0,0 0 16 0,2-2 0 31,-4-1 0-15,6 2 0-16,-3-3-40 0,1-3 40 0,0 4 8 15,-1-3 0 1,3 1-8-16,1 2-16 0,3-1 16 0,-2 2 0 15,2-3-64-15,5 0 8 32,0 1 56-32,0-5-96 15,0 4 96-15,0-4-16 0,0 2 32 16,5-2-16-16,2-2 48 15,4 0-48 1,-6 2 0-16,3 0 0 0,-2 1-8 0,3 2 8 31,-1 2-8-31,1 0 8 16,-1 0 0-16,2 0-104 0,1 0 104 15,2 0 8-15,0 0-8 16,2-2-8 0,-2 2-48-16,0-2 64 0,3 0-8 15,-5 2 80-15,-1 2-80 16,1 2-48-16,-1 0 48 15,-2 1 0-15,-2 3-8 0,4 0-16 16,-4 2-56-16,4 0 32 16,0 0 96-16,-2 0-48 0,0 0 8 15,2 0-8 1,-2 0-32-16,3 0 32 15,0 0 8-15,2 0 0 16,-1 0 120-16,-1 0-120 0,0 0 56 16,0 0-40-16,-6 0-16 15,3 0-8-15,2 0 48 0,-2 0-32 31,3 0-8-31,-4 0 0 16,6 0-8-16,-5 0-48 0,3 2 48 16,0 3 8-16,-2-3 112 15,0 0-120-15,-1 0 0 0,-3 0 0 16,0 0-48-16,-2 0 80 31,0 0-40-31,1 2 16 16,1-2 56-16,-1 1-56 0,1 1 56 15,2 1-64-15,2-1-8 16,-1 0 0-16,-3 0 8 0,3 0 8 15,-1-2-8-15,-2 2-8 32,1-1 8-32,-1-1 16 0,-3 3 32 15,2-3-96-15,0 2 96 0,-3-2-32 16,1 2-16-16,3-2 0 15,0 2-48-15,1 0 48 0,-1-1 24 16,3 4 40 0,-2-1-96-16,1 0 88 31,1 0-8-31,-2-2-48 0,-1 2-64 0,0 0 56 0,-3-2 8 15,-1 0 16-15,1 2 32 16,1-2-16-16,0-2-24 0,-1 3-8 31,0-3-8-31,-2-1 8 16,1 3 0-1,-1-2 8-15,3 2-8 0,1 0 16 0,-4 2-16 16,3 1 8-16,-1-2 0 0,1 3-8 16,-2-2 16-16,1-2-16 31,-2 0 8-31,3 1-8 15,-3-3 0-15,0 0 88 0,0 0-80 16,0-1 56-16,0-1-56 16,0 2 56-16,0-2 24 0,0 2 0 15,0 0-16-15,0 0-16 31,2 2-47-31,3 2 55 16,-4 1-64-16,3-1 0 0,-3-3 64 16,-1 1-64-16,3 0 0 15,-3-2-16-15,0 0 16 0,0 0 16 0,0-2 104 16,0 2-112-1,0-2-8 1,0 0 48-16,0 3 24 16,0-3 0-16,0 0 0 0,0 0 96 15,0 0-160-15,0 2 88 16,0-2-16-16,0 0-32 0,0 2 0 15,0 0 0 1,0 0-48-16,0 2 8 16,0 3 0-16,0-1 0 15,0 3 48-15,0-1-48 0,0-1 0 31,0-3 0-31,0 0 64 0,0 1-72 16,0-5 8-16,0 2 0 16,0-2 0-16,0 0-8 15,0 0 0-15,-3 0 8 0,3 2-16 16,0-2 8-16,0 2 0 15,0 0-8-15,0 2 8 0,0 2 80 16,0-3-80 0,-1 3-16-1,1-1 16-15,-4 1 0 16,1 0 104-16,0 0-104 0,1 1 0 15,-3 2 0-15,4-1 0 16,-4 0 0-16,2-1-8 0,3-2 0 16,0-1 8-16,-4-2 8 15,4 2 24 1,-3-2-32-16,2 4 0 15,-1 0 0-15,0-2 0 0,-1 0 56 16,3 0-56-16,-3 0 0 16,3 0 0-16,-2 0-8 0,1 0-8 15,-1 3 8 1,-1-2 0-1,3 1 8-15,0-2 0 0,-2-2 8 16,2 2-8-16,0 0 0 0,-3 0-24 16,3-1 24-16,-2 0 8 15,2-1 0-15,0 0-8 16,0 0 0-1,0 0-16 1,0-2 8-16,0 0-40 0,0 0 40 0,0 0 0 16,0 0 0-16,0 0-88 15,0 0 48-15,0 0 40 16,0 0 8-16,0 0 72 0,0 0-72 31,0 4-208-31,-1 13-576 31,-4-2-2265-31,-5 2-5873 0</inkml:trace>
  <inkml:trace contextRef="#ctx0" brushRef="#br0" timeOffset="350888">18431 14482 144 0,'0'2'5161'0,"0"-2"-3793"16,0 0-928-16,0 0 400 16,0 0 817-16,0 0-489 15,0 0-200-15,0 0-400 16,0 0 72-16,0 0 144 15,0 0-159-15,0 0-281 16,0 2-80-16,0-2 8 0,0 2-56 16,0-2 40-16,0 3-176 15,0-3 72-15,0 1-32 16,0 3-112-1,0-2-8-15,0 0 8 16,0 0 128-16,-7 0 0 0,2 2 216 16,-1 0-144-16,-4 2 16 15,4 1-152-15,-7 0 56 16,6-1-80-16,-2 0 16 0,2 0-56 31,2-1 40-31,4-2 0 16,-4-1 120-16,2 0 64 0,-1-2-152 15,0 2 88-15,0 2 32 16,-4-2 88-16,2 4-207 15,-2-2 15-15,0 3-24 0,-2-2-64 32,-1 1 80-32,1 0-80 0,-1-2-8 15,3 0 0-15,-2 3 0 0,0-3 120 16,-1-2-112-16,-4 1 40 15,4 1 32-15,-2-2 48 16,0 0-120-16,0 2-8 16,-3-2 16-1,2 3 56-15,-2-1-72 16,-1-2 40-16,1 2-32 15,3-2-8-15,-3-2 0 0,3 0-8 0,-3 1 8 16,2-1-24-16,-3 2 80 16,0 0-40-1,1-2-16-15,1 2 0 16,2-2 8-16,-3 0-64 15,3 2 112-15,-3-2-112 0,0 0 56 16,1 0 0-16,1 0 0 16,1 0-8-16,1 0-80 0,-4 0 80 31,7-6-56-31,-6-3 64 15,4 1 0-15,1-3-8 16,-1 0 16 0,-1 0-8-16,3-1 8 0,-1 3 8 0,0-2-8 15,4-1-8-15,-1 2 8 0,-1-2-8 31,5 2 0-31,-2-3 0 16,2 0 8-16,0-1-24 16,3 0-8-16,-3-2 24 0,3 0-8 15,0 0 8-15,0 0 0 16,0 0 0-1,0 2 0-15,0 2 0 0,0 1 64 16,3 3-64-16,0 1-40 16,2-1 32-16,1-3-8 15,-1 2 16-15,5-1 0 0,-2-5 24 16,3 2-24-1,2-2-8-15,2 2 8 0,-2-2-40 16,0 3 40-16,-1 3 0 16,3-2-48-16,-7 3 48 15,3 2-8-15,1 2 8 16,-4 1 0-16,0 1 48 0,3 0-112 15,-1-1 64 1,6-1 0-16,0 0-8 16,2 2-16-16,0-2 24 15,1 0 0-15,2 0 8 16,-2 1 0-16,-2-1-8 0,-3-1 0 15,2 3 0-15,-4 0 8 16,-1 2-8-16,0-2 8 0,0 0 0 31,1 2-8-31,-1-2 8 16,0 2-8-16,2 0 0 15,2 0 0-15,1 0 0 0,2 0 0 16,-7 0 8-16,2 0 0 16,-3 0 0-16,-2 0 0 0,-2 0 0 31,2 0-8-31,-3 0 16 0,-2 0-16 15,2 0 8-15,0 0 8 16,-2 0-16-16,4 4 8 0,1-2-8 16,-2 2 0-16,1 1 8 15,-1-1 0-15,-1-3 0 16,0 3-8-1,0-2 8-15,-4 0 0 0,1 0-8 16,0 0 0-16,1 0 0 16,2 2 48-16,-2 2-48 0,3 1 0 15,2 0 0-15,0 1 8 16,-1 0 8-1,-1 1 16-15,4 0-32 32,-5 1 0-32,-2 3 8 0,2-2-8 0,0 2 56 0,0-1-48 15,-2-5-8-15,2 1 112 16,-5-3-112-16,3-1-56 0,-1 0 56 31,-1 0 8-31,4-2-8 16,-5 0 0-1,3-1 0-15,-3 1 0 0,2 0 0 0,-2 0-8 16,2 0 0-16,-2 0 0 15,0 1 8-15,4-1 8 0,-4 0 0 32,0 0 0-32,0 0 40 0,0 0-40 15,0 0 8-15,0 0-16 16,0 0 0-16,0 1 0 0,2 5 8 15,1-1 0-15,0 1 8 16,-3 2-8-16,4-3 0 16,-4 0 0-1,1 1 40-15,3 0-48 16,-4-3 0-16,0 0 0 0,3-1 8 31,-3 0 80-31,0-2-88 0,0 0 0 0,0-2 8 0,0 2 0 16,0 0-8-1,0 2 80-15,0 0-80 16,0 2-8-16,0 2 8 15,0 0 0-15,0 2 0 0,0 0 8 16,0 2-8 0,0-2 8-16,0-2 0 0,0-2-8 0,-3 0 96 31,3-2-96-31,-4 0 0 15,4-2 0-15,0 0 64 16,0-2-64-16,0 0 0 0,0 0-8 16,0 0 8-16,-1 0 0 15,1 0 8-15,0 0-8 0,0 0 0 31,0 3 16-31,0-3-8 16,0 0 0-16,0 0 56 16,0 0-56-16,0 0 64 0,0 0-144 0,0 0 64 15,0 0 8-15,0 0-16 16,0 0-8-1,0 0 24 1,0 0 72-16,0 0-72 0,0 0 8 16,0 0-56-16,0 0 32 15,0 0-208-15,-4-3-528 0,1-9-1185 16,-2-3-5320-16</inkml:trace>
  <inkml:trace contextRef="#ctx0" brushRef="#br0" timeOffset="386931">14460 10014 6369 0,'-2'-6'2280'16,"0"-1"-343"-1,-3-2 31 1,2 3-215-16,2 2-369 0,1 2-320 0,0 2-224 16,0 0-312-16,0 0-312 0,0 0-72 0,11 0 201 15,5 0 175-15,2 4-32 31,0 2-112-31,-4 1-88 16,2-2-160-16,-4 1 16 16,-1-2-72-16,-5-2-72 0,-1 0 64 0,-2-2-8 15,-3 2-8-15,0-2-48 16,0 0-80-16,0 2-480 31,0 9-784-31,0 0-2513 16,-8 1-9594-16</inkml:trace>
  <inkml:trace contextRef="#ctx0" brushRef="#br0" timeOffset="387964">14427 10185 4384 0,'0'0'7418'0,"0"0"-5482"0,0 0-767 0,0 0 63 16,0 0-200 0,0 0-656-16,0 0-120 15,-14 84-168-15,14-64 24 0,0-2-96 16,0-4-16-16,0-4-56 15,0-4-312-15,0-6-376 0,0 0-112 0,0 0-168 32,0-14 71-32,5-10 369 15,9-6 280-15,1-3 224 16,6 3 80-16,0 0 168 0,0 5 152 15,1 3 72-15,-4 3 41 16,-3 8 39-16,-3 3-264 0,-7 6-32 31,2 2-112-31,-4 0 16 16,-1 0-72-16,-2 12-8 0,0 10 0 15,0 6-144-15,-8 4-848 16,-9 0-785-16,-2-2-287 0,-2-6 535 16,3-6 729-16,4-4 432 31,-1-8 368-31,7-2 528 15,2-2 953-15,1-2-761 0,5 0 0 16,0 0-264-16,0 0-456 16,0 0 48-16,5 0 320 0,4-4 192 15,6-2-304-15,-2 2-96 16,-5 0-88 15,2 4 8-31,-4 0-80 0,-3 0-128 0,-3 0-560 0,0 2 432 16,0 8 176-16,0 2 80 15,-8-2 120-15,0 2 224 0,2-4-192 16,1-2-48-16,5 0-88 15,0 1-16 1,0-2 0 0,-5 7-8-16,5 3-400 0,-3 0-72 0,-2 6 200 15,-2-4-16-15,-1 0 296 16,2-6 200-16,4-4 400 0,1-3-88 15,1-4-216-15,0 0-272 32,0 0-24-32,0 0-48 0,9-11 48 15,6-4 8 1,-2-8-8-16,3-1-24 0,-5-4-456 0,-3 1-88 15,-1-1 136-15,-7 1 216 16,0 7 120-16,0 1 32 31,0 10 64-31,0 5 304 0,0 2 376 16,0 2 112-1,0 0-128-15,0 12-88 0,0 12-239 0,0 8 327 16,0 9-160-16,0 2-192 16,-5-1-56-16,2-1-168 31,-1-9-88-31,1-9 0 0,3-4-592 0,0-12-440 15,0-7-833-15,0 0 761 16,3-3 640-16,14-13 344 0,0-4 120 16,-4 3 8-16,5 4-8 15,-7 5 200 1,2 4 104-1,-1 2 104-15,-3 2 88 0,-1 0 88 0,0 0-280 16,-1 0-152-16,-1 4-152 31,1 0-296-31,-2 0-1480 0,-2-4-2881 0</inkml:trace>
  <inkml:trace contextRef="#ctx0" brushRef="#br0" timeOffset="388965">14776 10208 5353 0,'0'0'3296'0,"0"0"-1479"0,0 0-113 31,0 0-120-31,0 0-711 0,0 0-481 16,-19 91-88-16,9-67-304 15,4-6-240-15,4-8-480 31,2-6-57-31,0-4-487 0,0 0 416 16,0 0 432-16,2 0 216 16,7 0 200-16,3 0 0 0,-6 0 0 15,2 4 8-15,-5 5 216 16,-1 2-88-16,-2-1 248 0,0-1 0 15,0-3 80-15,0-3-160 16,0-3-224 0,0 0-80-16,0-5-80 15,0-12 72-15,0-4-96 0,13-2 104 16,5-1 8-16,-1 2 200 15,6 0-40-15,-2 0-56 0,0 2-96 16,0 2 40-16,-6 2-56 16,1 0-72-1,-7 2-368-15,-5 2-424 16,-4-1 392-16,0 2-240 0,0-1-112 15,-10 3 720-15,-1 1 104 16,3 7 976-16,4 1 392 16,4 0-168-16,0 24-672 0,0 12-239 31,2 11 79-16,9 10 40-15,2 3-48 0,-2-6-232 0,1-5-80 16,-1-9 24-16,-3-10-72 16,-3-10-312-16,1-8-304 0,-6-10-1017 15,0-2 129-15,0-6-256 31,0-18-1089-31,-3-7 184 16,-11-4 513-16,1-1 2096 0,-5 4 56 16,2 5 1272-16,5 9 144 15,2 8 1697-15,5 10 48 0,-3 0-745 16,2 2-743-16,-1 20-945 15,-1 9-352 1,1 5-40-16,-1 1-112 0,-1 1-168 16,0-4-40-16,2-8-16 15,1-7-552-15,2-9-376 16,3-10-184-16,0 0-465 15,0-21-671-15,0-11-393 16,0-10-271-16,1-3 623 16,12 0 2289-1,0 7 648 1,5 6 592-16,-2 8-143 0,-3 8 335 15,2 4 568-15,-1 6-543 16,-3 0-425-16,1 6-16 0,-6 0-224 16,4 0-600-16,-2 0-104 0,-2 12-80 15,-6 10 72-15,0 6-80 16,0 6-456-16,-3-2-1464 15,-11-4-665-15,-4-3 41 0,5-12 263 32,0-3 2281-32,3-8 424 15,6-2 809-15,4 0 479 0,0 0-856 16,0 0-24-16,14-8-7 15,5-2-129-15,4 1-352 16,-4-2-168 0,15-4-176-16,-9 0-456 0,-3 3-3585 0</inkml:trace>
  <inkml:trace contextRef="#ctx0" brushRef="#br0" timeOffset="389556">15301 10074 5657 0,'0'0'5769'15,"0"0"-4337"1,0 0-159-16,0 0 367 0,10 141-432 15,-6-93-608-15,0-2-336 16,-3-10-184-16,1-6 0 16,3-9-80-16,-5-12-80 0,0-5-296 15,0-4-344-15,0-13-544 16,0-13-1937-1,-13-7-2408-15</inkml:trace>
  <inkml:trace contextRef="#ctx0" brushRef="#br0" timeOffset="389915">15311 10036 4600 0,'0'0'2345'0,"0"0"-273"15,0 0-151-15,0 0-617 0,0 0-16 16,0 0-559-16,0 0-393 16,92-11 200-16,-87 30-216 0,-5 5 360 15,0 10-232-15,-9 6-224 31,-15 3-224-31,0-3-16 16,0-8-408-16,0-8-80 0,9-10 352 16,5-8 40-16,10-6-264 15,0 0-432-15,4-2 271 0,17-12 425 16,3-2 112-16,-2-2 40 15,3 2-32 1,-3 4-8-16,1 2-8 16,-5 5-88-16,-1 5 88 0,-5 0-16 15,-3 19 24-15,-7 9 232 16,-2 8 153-16,0 4-9 0,-11 0-240 15,-5-2-136 1,-1-10-368-16,6-7-633 16,5-21-319-16,4 0-632 15,2-7-4842-15</inkml:trace>
  <inkml:trace contextRef="#ctx0" brushRef="#br0" timeOffset="390199">15550 10283 5193 0,'0'0'3176'0,"0"0"-1111"15,0 0-745-15,0 0 264 16,0 0-671 0,0 110-433-16,0-101-480 0,1-9-152 0,9 0-409 15,1-2 129-15,4-21-344 16,-4-3-48-16,4-6 184 0,-2 4 352 15,1 4 208-15,-3 6 80 16,4 7 72-16,-4 9 128 0,1 2 144 16,-3 0 80-16,1 15 104 31,0 3 48-31,-4 0-296 0,-3 2-232 15,1-6-48-15,-4-1-1088 0,0-6-1856 16,0-5-5498-16</inkml:trace>
  <inkml:trace contextRef="#ctx0" brushRef="#br0" timeOffset="390360">15703 10179 7697 0,'0'0'2305'0,"0"0"-705"0,0 0-552 15,0 0-384-15,0 0-360 0,129-73-224 31,-108 58-80-15,-5-8-1144-16,-4 7-872 16,-9 2-2641-16</inkml:trace>
  <inkml:trace contextRef="#ctx0" brushRef="#br0" timeOffset="390511">15824 10020 5089 0,'0'0'3040'31,"0"0"-711"-31,0 0-529 16,0 0-624-16,0 0-423 0,0 0-273 15,0 0-240-15,-5 133-240 16,7-97-24-16,4 10-953 0,-2-8-2855 31,-4-8-2922-31</inkml:trace>
  <inkml:trace contextRef="#ctx0" brushRef="#br0" timeOffset="390699">15915 10151 5401 0,'0'0'2600'0,"0"0"-871"16,0 0-537-16,0 0-584 0,0 0-272 15,116-71-208-15,-97 63-128 0,-1 3-536 16,-13 3-736-16,0 0-1321 16,-5 0-263-16</inkml:trace>
  <inkml:trace contextRef="#ctx0" brushRef="#br0" timeOffset="390866">16029 10057 2576 0,'0'0'2449'16,"0"0"-225"-16,0 0 81 16,0 0-729-16,0 0-160 0,0 0-200 31,-34 119-687-31,34-82-289 15,0-5-144-15,0-7-96 0,5-8-424 16,3-9-1185-16,10-8-23 16,-3-8-777-1,-2-10-2104-15</inkml:trace>
  <inkml:trace contextRef="#ctx0" brushRef="#br0" timeOffset="391005">16123 10193 3016 0,'0'0'2065'16,"0"0"271"-16,0 0-464 15,0 0-759-15,0 0-497 16,0 0-432-16,0 0 80 0,37 13 32 15,-37-20 64 1,0-3-176-16,0 0-184 16,0 5-352-16,0 3-1280 15,-5 2-3001-15</inkml:trace>
  <inkml:trace contextRef="#ctx0" brushRef="#br0" timeOffset="391308">16123 10193 2904 0,'102'-72'1768'15,"-94"72"-47"-15,3 12 15 0,-3 10-327 16,3 8-721-16,-2 2-184 15,0 0-144-15,-2-6-160 16,-4-6 8 0,0-8-128-16,0-6-16 15,-3-6 208-15,2 0 360 0,0 0-152 16,-1-14-272-16,9-10-96 15,-2-6-112-15,8 0-80 16,-3 0-136-16,5 4 144 0,-2 7-80 31,2 6 56-31,-2 9 88 16,-2 4 8-16,-2 0 200 0,-1 2 216 15,-1 11 8-15,-1 8-168 16,-4 1-256-16,2 5-352 16,1-2-2080-16,-7-7-8002 0</inkml:trace>
  <inkml:trace contextRef="#ctx0" brushRef="#br0" timeOffset="391826">16683 10189 5353 0,'0'0'2800'0,"0"0"-1624"15,0 0 217-15,0 0-313 0,0 0-24 32,0 0-288-32,0 0-135 15,112-45-81-15,-67 37-272 0,2 3-112 16,1-1-168-16,-1 2 0 0,-5-1 80 15,-8 3-32-15,-7 0 48 16,-7 0 0-16,-9 2 32 16,-4-2 32-1,-6 2 8-15,-1 0 248 16,0-2 184-16,-1-2-600 0,-11 1-704 15,-1-1-3169-15</inkml:trace>
  <inkml:trace contextRef="#ctx0" brushRef="#br0" timeOffset="392540">17129 10010 6225 0,'0'0'4009'0,"0"0"-3353"0,0 0-528 16,0 0 24-16,0 0 368 16,52 28-120-16,-30-16-8 0,3 1 72 15,0-4-40-15,-8 1-32 16,-1 1-23-1,-5-5-57-15,-8-3 512 0,-3 1-8 0,0 2 184 16,0 5 88-16,-9 4-335 16,-12 6-369-16,-4 1-384 0,3 1-416 15,-1-4-1521 1,5-6-2064-16,7-8-1440 15</inkml:trace>
  <inkml:trace contextRef="#ctx0" brushRef="#br0" timeOffset="392898">17494 9948 10642 0,'0'0'2616'15,"0"0"-1727"1,0 0-41-16,0 0 200 16,0 0-112-16,0 0-336 15,0 0-176-15,123 98-184 0,-93-72-48 16,1-3-136-16,0-4 40 15,-2 0-48-15,0-6-48 0,-3 0 8 32,0-5 8-32,-7-3-16 15,0-1-168-15,-7-4-728 0,-9 0-752 16,-1 0-2977-16,-2-6-4257 0</inkml:trace>
  <inkml:trace contextRef="#ctx0" brushRef="#br0" timeOffset="393170">17815 9866 6633 0,'0'0'3961'15,"0"0"-2105"-15,0 0-199 16,0 0-497-16,0 0-528 15,0 0-112-15,0 0 96 16,-95 80-248-16,79-48-120 0,-2 0 128 16,2 2-80-16,-2 0-40 15,5-2-95 1,-4-4-153-16,4-3-8 15,1-3-209-15,1-6-1191 16,0-6-3353-16</inkml:trace>
  <inkml:trace contextRef="#ctx0" brushRef="#br0" timeOffset="395387">16490 10568 8225 0,'0'0'3217'0,"0"0"-1513"16,0 0-351-16,0 0-497 0,0 0-680 16,33 0 360-16,-7-4-32 15,8-2-24 1,2-2-88-1,-2 1-192-15,0 0 0 0,-5 1-200 0,-4 2 0 16,-2 0-128-16,-4 0-480 16,-7 1-296-16,-7 3-616 0,-5-2-257 15,0 2 985 1,-2 0 16-1,-13-2-152-15,-4 2 600 16,0 0 328-16,3 0 1200 0,3 0 96 16,1 2-104-16,3 13-31 0,2 7-241 15,2 10-360-15,4 8-96 31,1 8-64-31,0 2-96 16,0-1-192 0,9-6-32-16,4-7-72 0,0-8-8 0,5-11-416 15,0-7-416-15,-2-10-584 16,2 0-657-16,-4-17 297 0,2-10-433 31,-6-8-311-31,0 1 351 16,-2 2 1537-16,-2 9 632 15,-1 8 1433-15,2 11-329 0,1 4 976 0,3 10 41 16,0 12-753-16,1 2-200 15,1 1-328-15,3-8-319 16,-2-2-241 0,2-11-144-16,2-4-120 15,-7 0-8-15,1-4 544 16,-4-17-152-16,-8-5-120 0,0-2-40 15,0 2 8-15,-8 3-152 0,-10 4-96 16,5 11-352 0,2 6-728-16,7 2-2105 15,4 2-2568-15,0 6-224 16</inkml:trace>
  <inkml:trace contextRef="#ctx0" brushRef="#br0" timeOffset="395718">17060 10696 3272 0,'0'0'2425'0,"0"0"-217"16,0 0 41-16,0 0-761 0,0 0-208 15,0 0-488-15,45 86-175 16,-39-73-337-16,2-7-176 16,-4-2-56-16,0-3-48 0,3-1 8 15,-2 0-8-15,1 0 0 31,2-9-64-31,2-6 64 0,-2-2-104 16,3-2-24-16,1 3 32 16,-3 2-24-16,-1 4 112 15,-1 4-40-15,-2 2 48 0,0 2 128 16,1 2 72-16,-4 0-96 15,6 0 104 1,1 4-40-16,-1 8-72 0,4 0-32 16,1 1-64-16,0-4-544 15,4-5-1033-15,-4-2-1631 16,3-2-3530-16</inkml:trace>
  <inkml:trace contextRef="#ctx0" brushRef="#br0" timeOffset="396245">17387 10628 5801 0,'0'0'2368'15,"0"0"-991"-15,0 0 7 0,0 0-688 16,0 0-464-16,0 0 88 0,0 118-72 15,0-99 8-15,0-8-80 16,0-3-40-16,0-6 96 16,0-2-64-16,0 0 136 0,0 0 161 15,0-6-233 1,0-12-232-1,12-4-32-15,-6-2 24 16,10 2-104-16,-8 4 16 0,4 4 16 16,-7 6 7-16,1 6 25 0,-3 2 48 15,-1 0 16-15,-2 0 40 0,0 0 217 31,0 2 63-31,0 2 16 16,0 0-344 0,0 0 40-16,3-2-40 0,-3 2-8 0,2 0-208 15,-1 2-601-15,-1-2-1847 0,0 0-6114 16</inkml:trace>
  <inkml:trace contextRef="#ctx0" brushRef="#br0" timeOffset="396665">17526 10598 4368 0,'0'0'3241'0,"0"0"-1088"16,0 0-601-16,0 0-40 0,0 0-496 16,0 0-623-1,0 0-65-15,0 0-104 16,-66 92-80-16,63-68-136 15,3-3 120-15,0-6 48 0,0 0 32 16,0-8-208-16,6 1 112 16,7-6-112-16,5-2 160 0,5 0-144 31,-1-4-16-31,6-14-224 15,2-18-864-15,-5 4-1209 0,-8 2-3496 16</inkml:trace>
  <inkml:trace contextRef="#ctx0" brushRef="#br0" timeOffset="397117">17588 10331 5025 0,'0'0'5433'16,"0"0"-3937"-16,0 0-664 0,0 0 697 16,0 0-281-16,0 0-312 0,26 99-416 15,-17-58-168-15,7 3-40 16,-8 5-232-16,1-4 0 0,-3-4 16 15,-1-5-96 1,-2-10 0 0,-3-8 16-16,0-6 40 0,0-8 32 15,0-4-80-15,0 0 56 0,0 0-64 16,0-6-248-16,0-12-272 15,0-1 176-15,0-4-80 0,11 1 56 32,-1 0 8-17,3 2 48-15,3 4 192 0,-3 4-32 0,3 4 72 16,-3 3 16-16,3 5 64 15,-1 0 0-15,-4 0 80 0,0 15 120 32,1 0 24-32,-3 8-152 15,-2-1 56-15,-4 6-128 16,-3-6-864-1,0-6-4737-15</inkml:trace>
  <inkml:trace contextRef="#ctx0" brushRef="#br0" timeOffset="398768">18045 10682 6873 0,'0'0'3233'16,"0"0"-1729"-16,0 0-96 16,0 0-79-16,0 0-625 0,0 0-312 15,0 0-80-15,14 0 192 16,4 0 104-16,6 0-96 15,4-2-136 1,2-2-96-16,3 0-136 16,2 0-24-16,1 0-72 0,-2 0 56 15,-4 0-88-15,-1 0-16 16,-1 2 8-16,-4 0 0 15,-8 0 0-15,-4 0-8 0,-4 2 16 32,-5 0 40-32,-3 0 40 15,0 0 97-15,0-2 103 0,0 2-72 0,0-3-216 16,-3 0-8-16,-9 1-1753 15,1 0-3992-15</inkml:trace>
  <inkml:trace contextRef="#ctx0" brushRef="#br0" timeOffset="399224">18274 10566 6129 0,'0'0'4433'0,"0"0"-3433"0,0 0 24 16,0 0 328-16,0 0-567 31,0 0-577-31,0 0 120 0,0 0-184 16,61 0-32-16,-30 0 88 15,3 0-128-15,-2 5 56 16,2 4-56-16,-3-3 0 0,1 2-16 15,-6 0-56-15,-3-3 0 16,-6 0 8-16,-4-1 0 0,-3 0-8 16,-5-2 8-1,-2-2 128-15,-3 2 600 16,0-2 168-16,0 4-87 0,0 2-65 15,-14 6-456-15,-22 20-296 16,4-4-1081-16,-1 3-4360 16</inkml:trace>
  <inkml:trace contextRef="#ctx0" brushRef="#br0" timeOffset="407400">19025 9575 9978 0,'0'0'4369'16,"0"0"-3049"-1,-2 14 8-15,2 18-288 16,-4 16-351-16,4 13-137 15,0 5-288-15,0-2-72 0,0-10-112 16,0-10-32-16,0-12-48 16,4-14 16-16,-4-8-8 0,0-6 0 31,0-4 96-31,0 0 64 15,0-4 72-15,0-17-240 16,-9-14-144-16,2-7-128 0,1-6-32 0,1 0-88 16,3 4 112-16,2 9 112 15,0 12 112-15,0 6 56 16,0 12 0-1,2 5-105-15,8 0 105 16,3 5 113-16,-1 14 103 16,6 2 16-16,2 5-16 0,-4-1-64 0,-2-1-56 31,-1-7-8-31,3 0-88 15,-4-5-8-15,1-2 0 0,-2 0 0 32,2 0-168-32,-2-4-224 0,2-2-185 0,-2-4-279 15,2 0-248-15,3-6-48 0,-4-18 240 31,-4-6-137-31,-3-6 137 0,-5-7 528 16,0-2 192-16,0-2 152 31,0 0 40-31,-12 4 16 16,4 5 152-16,3 8 352 0,5 10 288 15,0 8-39-15,0 6 95 16,0 6-296-16,0 0-16 0,0 0-88 16,0 12-80-16,0 16 200 15,0 10-24-15,0 8-208 16,7 9-152-16,-2-4-95 0,0-2-49 15,-1-6-40-15,3-9-8 16,1-7-81-16,3-11-639 0,4-6-800 16,-2-10-592-1,0 0-777-15,-2-8-1672 16,-3-6 1472-16</inkml:trace>
  <inkml:trace contextRef="#ctx0" brushRef="#br0" timeOffset="407573">19364 9837 1200 0,'0'0'1944'0,"0"0"209"16,0 0 103-16,0 0-624 15,0 0-767-15,66 111-353 16,-43-94-288-16,0-12 16 15,-4-5 72-15,-1 0 88 16,-2-10 168-16,-6-10 248 16,-9-4 72-16,-1-2-167 0,0 2-201 15,-11 4-112 1,-12 2-232-16,2 8-176 15,-1 2-104-15,1 5-520 16,8 3-1305-16,6 0-2832 0,6 0-2672 16</inkml:trace>
  <inkml:trace contextRef="#ctx0" brushRef="#br0" timeOffset="407839">19551 9487 8881 0,'0'0'2345'0,"0"0"-649"0,0 0 265 16,0 0-681-16,0 0-480 16,0 0-464-16,0 0-192 0,13 60 0 15,-1-18-16-15,1 2 40 0,3 4-40 16,-3-1-24-1,-2-6-40 1,0-5-56-16,-1-4 40 0,-2-7-8 16,-3-7-40-16,0-4 0 0,-2-2-248 15,-3-4-960-15,0-4-1825 16,0-2-5712-16</inkml:trace>
  <inkml:trace contextRef="#ctx0" brushRef="#br0" timeOffset="408352">19752 9683 3424 0,'0'0'5737'0,"0"0"-3936"15,0 0-161 1,0 0 169-16,0 0-489 0,0 0-536 0,0 2-168 15,-8 18-336-15,-5 5-208 0,-3 3-64 16,1-2 8-16,-3-3-8 31,10-6 8-31,2-6-16 16,4-2 0-16,2-3-72 0,0-2-24 15,0 0 96-15,5 0-72 0,6 0 56 16,4-4 8-16,-1 0-16 0,6 0 24 16,-1 0-8-1,4 0-144 1,-2-2-192-16,1-6-488 15,3-2-680-15,-1-2-561 0,-2-2-623 16,-5 1-497-16,-1 0 912 16,-3 1 1433-16,-7 3 848 0,-1 3 904 0,-3 5 1521 31,-2 1 1592-31,0 0-1665 15,0 0-727-15,0 5-609 16,-5 8-456-16,1 3-240 0,0 0-184 16,4 2-48-1,0-2-88-15,0 0 0 0,0-4 0 0,0-2-432 31,0-2-680-31,0-8-969 16,0 0-1127-16,0 0-2778 0</inkml:trace>
  <inkml:trace contextRef="#ctx0" brushRef="#br0" timeOffset="408526">19876 9585 7433 0,'0'0'3873'16,"0"0"-2441"-16,0 0-23 0,0 0-649 15,0 0-608-15,0 0-128 0,0 0-24 16,50 26-920 0,-32-11-3105-1</inkml:trace>
  <inkml:trace contextRef="#ctx0" brushRef="#br0" timeOffset="409139">20252 9745 3000 0,'0'0'3977'0,"0"0"-1649"0,0 0-303 16,0 0-57-16,0 0-599 0,0 0-417 16,0 0-328-16,-108-8-128 15,86 21-320-15,2 3-8 31,2 2-96-31,4 3-16 0,7 4 0 16,3-1-56-16,4 0 0 16,0 0-8-16,0-4-8 0,0-2 8 15,9-4 0-15,3-3-88 16,2-8-24-16,-3-1-112 15,4-2-80 1,3 0-32-16,-4-16 0 0,4-5 144 16,-2-6-248-16,-3-3 80 15,-3 0-152-15,-4 2 103 16,-4 4-39-1,-2 1 256-15,0 4 152 16,0 4 48-16,-2 4 112 16,-4 0 40-16,-6 5 280 0,1 4 121 0,3 0-97 15,0 2-32-15,6 0-112 16,1 0-112-16,1 4-120 0,0 7-72 31,0 2 0-31,1 4-8 16,9-1 48-16,3 0-40 31,0 0 0-31,3-2 0 0,-1 2 0 0,1-2 0 0,3-2 0 0,-3-2 0 15,12-5-8-15,-6 2-1200 32,-4-5-3001-32</inkml:trace>
  <inkml:trace contextRef="#ctx0" brushRef="#br0" timeOffset="412656">19826 10293 4000 0,'0'0'3049'0,"0"0"-1089"0,0 0-191 0,0 0-201 15,0 0-224-15,-45-34-143 16,40 34-169-16,2 0-344 0,-2 6-216 31,-2 18-248-31,-2 12-104 16,-1 10 24-16,-1 6-24 15,-4 6 152-15,4 2-144 0,0-1 48 16,3-7-48-16,1-6-16 15,2-7-104-15,2-14 64 0,3-7-72 0,0-10 8 16,0-4-8 0,0-4 0-1,0 0-16-15,0 0-256 16,0-18-432-16,0-10 88 0,8-12-40 15,5-6-272-15,3-5-8 16,-1 2 327-16,1-2 249 0,-3 4 152 16,-2 2 136-1,-1 7 72-15,-2 8 72 16,-3 6 424-16,1 6 161 31,-6 8 119-31,0 6-136 0,0 2-32 0,2 2-216 0,1 0-184 16,0 0-48-16,5 16-24 0,7 8 88 31,1 11 16-31,3 8-32 15,2 6-88-15,2 0-24 0,-4 0-24 16,-1-5-64 0,-2-10-8-16,-3-8 48 0,-6-8-48 15,-1-6 0-15,-6-6 0 0,0-4 48 31,0-2 64-31,0 0-112 16,-18 0-40-16,-6 0-408 0,-7-12-144 16,-1-4-184-16,-5-2 88 15,3 0 16-15,5 2 288 16,10 3 360-16,7 8 24 0,6 1 616 15,6 2 32 1,0 0-392-16,0 0-256 16,14-4 64-16,9-3-56 0,6 0-8 15,3-5 8-15,-1-2-8 16,0-2 0-1,-4 0-208-15,-3-1-192 0,-4 4-104 16,-6 0 144 0,-4 7 80-16,-5 4 208 0,-2 2 72 15,-3 2 392-15,0 0 392 0,0 0-32 16,0 10-256-16,2 14-272 15,-1 12-96 1,4 13 48-16,0 7-32 16,1 6-88-16,-1 3-48 15,2-3 8-15,1-4-16 16,0-9-8-16,0-11-192 0,2-8-304 15,-2-11-288-15,1-19-624 16,-5 0-1465-16,-1-12-2616 0</inkml:trace>
  <inkml:trace contextRef="#ctx0" brushRef="#br0" timeOffset="412887">19999 10504 4176 0,'0'0'3177'0,"0"0"-1353"0,0 0-247 31,0 0-353-31,0 0-280 15,0 0-224-15,0 0-103 0,118-53-169 0,-91 53-136 16,-1 0-16-16,-3 9 40 16,-6 4-16-16,-5 6 256 15,-9 4 32-15,-3 3 16 16,-8 6-280-1,-16 2-168-15,-5-2-176 16,1-1-40-16,2-11-568 0,10-18-248 16,2-2-1336-16,9 0-4770 0</inkml:trace>
  <inkml:trace contextRef="#ctx0" brushRef="#br0" timeOffset="413150">20252 10419 6329 0,'0'0'2848'16,"0"0"-1343"-16,0 0-433 15,0 0 32 1,0 0-136-16,0 0-479 16,0 94 95-1,10-66-216-15,0 2-8 0,3 4-152 0,0 9-16 16,-2 3-48-16,0 4-48 15,-3 1-24-15,2-2-16 0,-4-7-56 32,4-7 0-32,-2-10-120 15,3-10-640-15,-6-15-1241 0,2 0-2135 16,-7-17-1562-16</inkml:trace>
  <inkml:trace contextRef="#ctx0" brushRef="#br0" timeOffset="413391">20286 10439 4945 0,'0'0'2296'0,"0"0"-15"16,0 0-913-16,0 0-392 15,0 0-104-15,0 0-160 16,125 2-216-16,-109 15 57 15,-5 2-169-15,-11 6 120 0,0 5-112 16,0 0-152 0,-6 2-104-16,-15-2-136 0,1-6-304 15,-6-8-600 1,5-10-873-16,5-6-3440 0</inkml:trace>
  <inkml:trace contextRef="#ctx0" brushRef="#br0" timeOffset="413620">20401 10277 3832 0,'0'0'4953'0,"0"0"-3648"15,0 0-201-15,0 0 208 16,0 0-216-16,0 0 153 0,0 0-265 15,0 0-264 1,61 114-368-16,-49-71-72 16,-3 2-144-16,-2-2-136 0,-1-3-192 15,2-2-1240-15,0-12-2625 16,-1-10-3505-16</inkml:trace>
  <inkml:trace contextRef="#ctx0" brushRef="#br0" timeOffset="414045">20632 10528 5193 0,'0'0'1752'0,"0"0"-192"16,0 0-319 0,0 0-337-16,0 0-264 15,0 0-224-15,0 0-264 16,0 0-136-16,74-92 72 0,-71 77-88 15,1 1-48-15,-4 0-152 32,0 4-32-32,0 0 72 0,-15 3 64 15,1 0 96 1,-3 5 0-16,-2 0 208 0,1 2 176 15,2 0 112-15,5 0 136 0,-5 0 152 16,6 13-111-16,0 4-241 31,4 3-104-31,-2 7 16 0,5-1-96 16,1-1-72-16,2 1-64 15,0-1-64-15,0-5 0 0,5-4 40 16,6-4-16-16,2-2-24 16,1-4 176-16,3-2-96 0,0-4 144 15,0 0-96-15,0 0-168 16,1 0 8-1,0-6-16-15,4-8-576 32,-2 2-1944-32,-6 4-5162 0</inkml:trace>
  <inkml:trace contextRef="#ctx0" brushRef="#br0" timeOffset="420344">20577 9675 7217 0,'0'0'2545'15,"0"0"-1545"-15,0 0 64 16,0 0 240-16,0 0-383 0,0 0-353 16,0 0-208-1,0 0-200-15,0 0 80 16,0 0 48-16,0 0-280 0,3 0 0 15,7 0 56-15,3 0-56 16,-2 0 40 0,0 0-40-16,1-2 56 31,-1 0-56-31,-3 0 8 0,3 0 48 0,-6 1-64 0,0-5 0 15,-3-1-872-15,-2 3-5242 0</inkml:trace>
  <inkml:trace contextRef="#ctx0" brushRef="#br0" timeOffset="426897">20971 10477 3440 0,'0'0'3913'0,"0"0"-2561"32,0 0-295-32,0 0 623 15,0 0 184-15,0 0-663 0,0 0-313 16,0 0-208-16,0 0-104 0,0 0 56 15,0 0-168-15,0 4-88 16,-2 11-200 0,-7 0-176-16,-1 4 0 0,2-2 0 0,-2 2 8 31,5-1 40-31,-4-4-48 15,1 2 0-15,0-4 8 16,3 0-8-16,-7-2 120 0,4 0-56 16,-3 0-56-1,0-2 40-15,-5 0-40 0,3 0 56 0,-3 0-64 31,1 0 16-31,-1 0 17 16,0 0-33-16,1 0 8 0,-1 0-73 16,1 0 65-16,-1 0 0 0,-1 3 0 15,0-2 16-15,0 1-16 16,-1 1 0-16,2-2 73 0,-2-1-73 15,3-2-57 1,-1 1 49 0,-1-3 0-16,-3 2 8 0,-2-3 16 15,-3 3-16-15,-1 0 0 0,-4 3 0 16,4-3 49-16,3 0-49 31,1-1 0-31,4 1-8 16,0 1-49-16,2-1 114 0,1-2-57 15,-2 1 0-15,-3-1-49 0,3 2 41 16,-4-1 0-16,-2-1 8 15,-1 0 8-15,-5-2-8 0,1-2 0 16,1 0 0 0,-1 0-8-1,6 0 8-15,-1 0 0 16,5 0 0-16,1 0 0 0,2 2 73 15,1 2-73-15,-3 1-65 16,6-1 57-16,-5 3 0 0,1 1 0 16,-4-2 0-16,4-2 0 31,-1-1 0-31,2 1 0 15,-1-4 8-15,-1 3-8 0,5-3 8 32,-7 0 0-32,2 0 64 0,1 0-64 15,-1 0-64-15,0 2 64 0,2-2 0 16,-3 0-56-1,1 0 8-15,-2 0 0 0,1 0-48 16,-1-10-48-16,3 0 48 0,-2-4 24 16,0-2-16-16,5 2 16 0,-5-2-40 15,8-1 56-15,-3 2 56 16,1-2-48-1,1 2-48 1,4-2 24-16,-2 1-48 0,5-4 48 16,-1 1-8-16,-2-6 32 0,4 1 40 15,-1-4-48-15,3 0 40 0,0 0 8 16,0-1 0-16,0 1 0 31,11 3 0-31,1-3 0 16,4 2 8-16,0-1 0 15,2 3 0-15,0 0 0 0,1 1 0 16,-1 0 0-16,1 1 0 0,2 3 8 15,-2-2-8-15,4 3 0 32,-4 0 8-32,4 2-8 15,0 0 0 1,1 2 0-16,5 0 64 0,-2-1-64 0,-1 4 8 15,3-1 0-15,0-2 40 0,-4 4-48 32,0-3 0-32,0 5 0 0,-1 3 8 15,0 1-8-15,-1 2 8 16,-1 2-16-16,1 0 16 15,1 0-8-15,-1 0 0 0,1 0 56 16,0 0-48-16,0 0 0 0,-1 0 0 16,0 0 40-1,1 0-40-15,-2 0 0 16,3 0 0-16,-1 0 40 15,0 0-40-15,4 0 0 0,-3 0 8 16,-2 2-8-16,1 0 88 16,-1 2 16-16,3-1-112 0,-7 1 0 31,1 0 0-31,-1 1 80 15,-1-1-80-15,3 0-8 0,-4 0 0 16,3 2 8-16,-2-1 0 16,-2 2 0-1,3-1 0-15,-4 0 0 0,1-2 0 0,-3 0 96 31,0-1-88-31,0 1-8 16,-4-2-48-16,-1 1 48 0,-1-1 48 16,-2 0-40-16,-1 0 0 15,1 0-8-15,2 2 8 16,-1 0-48-16,2 2 40 0,0-3 0 31,0 4 0-31,-1-3 0 16,-1 2 0-16,2 0 24 0,-1 0-24 0,-1-2-8 15,2 2 8-15,-4-2 24 16,4 2-24-16,-5 2 0 0,3 0 32 15,4 0 16 1,-5 2-32 0,5 0-16-16,-2 0-48 15,-3 0 48-15,1 0 48 0,2-1-40 0,-5-2 0 16,5 1-8-16,-4 0 0 15,0-1 0-15,1-1 0 16,-1-3 0 0,0 3-72-16,1 2 72 15,0 1 64-15,2-2-56 0,-6-1-8 16,4 2 0-16,-3-4-64 15,2 1 64-15,-4-1 0 16,0-2 56-16,0 0-56 0,2 0-64 31,-2-1 56-31,0 1 0 16,3 0 8-16,-3 0 8 0,0 0-8 15,2 0 0-15,-2 0 0 16,0 0 0-16,0-2 8 16,0 3-8-16,0-3 0 0,0 0 88 31,0 0-72-31,0 0 40 15,0 0 8-15,0 0-64 0,0 0 48 16,0 0-48-16,0 0 0 16,0 0-8-16,0 0 8 0,0 0 0 15,0 0-96-15,0 0 88 16,0 0-528-1,-2 0-1208-15,-9 0-7738 16</inkml:trace>
  <inkml:trace contextRef="#ctx0" brushRef="#br0" timeOffset="438636">20659 9850 4544 0,'0'-6'2713'0,"0"1"-1377"31,0 1-63-31,0 3 543 0,0-1 64 16,0 2-399-16,0 0-449 31,0 0-256-31,0 0-232 16,0 0-144-16,0 0-32 0,0 0-136 15,0 0-168-15,0 12-56 16,0 8 40-16,8 6 16 16,0 10 0-16,4 3-56 0,-4-2 113 15,0-1-121 1,2-4 0-16,-2-5-8 0,0-8 8 0,-5-4 8 0,2-8 16 15,-5-3-16 1,3-2-8 0,-3-2 0-16,0 0 48 0,0 0 8 15,0 0 0-15,0 0 8 16,0 0-64-16,0 0-96 15,0 0-1177-15,0 0-4128 0</inkml:trace>
  <inkml:trace contextRef="#ctx0" brushRef="#br0" timeOffset="439038">20608 10102 6409 0,'0'0'2824'0,"0"0"-1479"0,0 0-129 15,0 0-264-15,0 0-400 16,0 0 8-16,29 25-47 16,-15-10-209-16,4 4-120 0,0-6-8 15,-4 2-176-15,-2-5 80 16,-4-5-24-1,0 2-40-15,-5-5-8 0,-3-2-8 16,3 0 8-16,-3 0 112 16,2 0 184-16,1-9 224 15,2-10-168-15,6-11-208 0,7-19-152 16,-2 6-688-1,-3 7-3977 1</inkml:trace>
  <inkml:trace contextRef="#ctx0" brushRef="#br0" timeOffset="440858">16577 10067 4064 0,'0'0'2569'0,"0"0"-1857"16,0 0-152-16,0 0 480 0,0 0-151 0,5-2-225 15,-5 0-120-15,0 0 232 16,0 0 56-16,0-3 88 0,0 3-247 16,0 2-249-1,0-2 0 1,0 0-16-16,0 0-208 15,0 0 8-15,0-2-88 0,0 2-120 0,0 2 312 16,0 0 56-16,0 0-64 16,0 0-8-16,0 0-128 0,0 0-32 31,0 0-72-31,0 0-56 15,0 6 72-15,1 9 88 0,6 4 8 16,-1 5-32-16,2 5-16 16,-1 1-56-16,1 0 56 0,-3 0-128 15,4-2 0-15,-2-4 0 31,-1-4 0-31,-1-4 0 16,-2-4 0-16,4-2 0 0,-7-4 0 16,3 0 8-16,-1-4 88 31,-2-2-96-31,3 2 0 0,-3-2 0 15,0 0 16-15,0 0 33 16,0 0-49-16,3 0-41 16,-3-8-495-16,0-6-1712 0,0 0-4930 0</inkml:trace>
  <inkml:trace contextRef="#ctx0" brushRef="#br0" timeOffset="441387">16553 10307 464 0,'0'0'6281'16,"0"0"-4049"-16,0 0-903 0,0 0 39 31,0 0 56-31,0 0-704 16,0 0-335-16,-4 0 95 0,14 8 112 31,3 4-288-31,3 2-120 0,-3 2-32 0,5 2-32 16,-7-2 32-16,5 0-48 0,-4-2-96 31,2-1 8-31,-4-4-8 15,-1-1-16-15,-2-1 8 0,-6-5 0 16,3 0 104-16,-3-2 8 16,-1 0 200-16,0 0 256 15,0 0-80-15,0 0-112 0,0 0-224 16,0 0-32-1,0 0 32-15,0 0-152 16,0 0-8-16,0 0 0 0,0 0 0 16,2 0 0-16,0-7 8 15,2-7 73-15,3-4-25 16,-1-5-40-16,6-6-8 15,5-19-8-15,0 8-1337 16,-8 6-5904-16</inkml:trace>
  <inkml:trace contextRef="#ctx0" brushRef="#br0" timeOffset="451939">18791 10545 2984 0,'0'0'4433'16,"0"0"-3321"-16,0 0-696 31,0 0 513-31,0 0 63 0,0 0-424 16,0 0 48-16,0 0-56 15,0 0 224-15,0 0-63 0,0 0 15 32,0 0-160-32,0 0-32 0,0 0 24 0,0 0-48 31,0 0-176-31,0 0-48 0,0 0-136 15,0 0-72-15,0 0-80 16,8 0 224-16,2 7-88 0,6 1 56 16,0 2 25-1,3 2-57-15,7 4-160 0,0 2 88 16,-2 2 48-1,0 0-136-15,1-2 72 0,-6 0-80 16,0-5 0-16,-11-4 40 16,4-3-40-16,-9-2-24 0,-1-4 24 15,-2 0 48-15,0 0 64 16,0 0 112-1,0 0-56-15,0 0-168 16,0 0-24-16,0-6-592 0,-8-7-905 16,-4-2-1639-16,3 5-4514 15</inkml:trace>
  <inkml:trace contextRef="#ctx0" brushRef="#br0" timeOffset="452289">18978 10479 4176 0,'0'0'4201'16,"0"0"-2464"-16,0 0-185 0,0 0-40 15,0 0-487-15,0 0-217 16,-37 45-128-16,26-22-8 31,1 1-40-31,2 3-112 0,-2-5 80 16,2 0-256-16,2-4-128 0,-4-2-95 15,4-2-97-15,1-1 32 0,-2-2-112 16,6 1-89-16,-3 1-495 16,1 0-1104-1,0 2-2649 1,1-8-3857-1</inkml:trace>
  <inkml:trace contextRef="#ctx0" brushRef="#br0" timeOffset="453486">23726 7124 10442 0,'0'0'4377'16,"0"0"-3177"-16,0 0 136 31,0 0-248-31,0 0-455 0,0 0-377 16,0 0 248-1,44 51 144-15,-23-31-40 0,1 0-96 0,1 0-64 16,-5-4-152-16,-1-4-96 0,-5-2-104 16,-7-4-8-1,-2-2-88 1,0-1 8-16,-1-1 64 0,-2-2-72 15,0 0-144-15,3 0-600 0,3 0-912 16,2 0-1353-16,-3 1-6385 16</inkml:trace>
  <inkml:trace contextRef="#ctx0" brushRef="#br0" timeOffset="454626">24096 7060 7945 0,'0'0'4257'15,"0"0"-2665"-15,0 0 353 16,0 0-25-16,0 0-807 0,0 0-521 16,-7 15-216-16,-1-4 80 31,2 1-16-31,-5 3-216 15,-1 5-96-15,-1 1 32 0,-8 6-88 16,0 3-64-16,-4 2 32 16,-1-2-40-16,0-6 16 0,8-3 40 15,7-10-40-15,3-3-8 16,3-4 40-1,3-4-32 1,2 0 56-16,0 0-16 0,0 0-48 0,0 0 56 16,0 0-56-16,0 0-8 15,0 0 0-15,0 0 0 0,0 0-8 16,0 0 8-1,0 0-8-15,0 0-40 16,0 0-80-16,0 0 120 16,0 0-64-16,0 0-8 0,0 0-80 15,0 0 136-15,0 0 24 16,0 0 0-16,0 0 0 0,0 0 0 31,0 0 0-31,0 0-8 16,0 0 8-16,0 0 0 0,0 0 0 15,0 0-8-15,0 0 8 16,0 0 0-16,0 0 0 0,0 0 0 15,0 0 0-15,0 7-64 32,0 2-112-32,0 9 168 15,12 4 8-15,-1 4 0 0,0 5 0 16,-1 1 8-1,0 0-8-15,-2-2 0 0,-2-2 40 0,-3-6-32 16,-1-4-8-16,-2-4 0 31,0-6 8-31,0-4 8 0,0-2 64 16,0 0 88-16,0-2 56 0,0 0 40 15,0 0-96-15,0 0-112 16,0 0 88-16,0 0-96 0,0 0 16 16,0 0-64-1,0 0 0 1,0 0-16-16,0 0-496 15,0 4-1064-15,0-2-4674 0</inkml:trace>
  <inkml:trace contextRef="#ctx0" brushRef="#br0" timeOffset="455520">23737 8205 6769 0,'0'0'5297'15,"0"0"-3256"-15,0 0-185 0,0 0 56 16,0 0-687-16,0-4-561 0,0 4-344 15,0 0-248-15,0 0 24 16,0 9-96-16,0 8 0 0,0 8 24 16,0 9 48-16,0 4 160 15,0 6-136-15,0-2 80 16,0 0-168-16,0-5 112 15,0-9-120-15,0-7 0 16,0-4 0-16,0-10 120 16,0-1-24-16,-3-6 0 0,3 2 88 15,0-2 24 1,0 0-24-16,0 0-176 0,0 0-8 15,0 0-16 1,0-4-760-16,0-5-1160 16,0-4-4490-16</inkml:trace>
  <inkml:trace contextRef="#ctx0" brushRef="#br0" timeOffset="456068">23707 8195 680 0,'0'0'9066'15,"0"0"-6722"1,0 0-584-16,0 0 289 15,0 0-273-15,0 0-719 0,0 0-321 0,0 0-160 16,0 0-88-16,-10 2-248 16,10 15-224-16,18 4 88 15,8 11 72 1,9 7 128-1,7 3-8-15,5 0-96 0,1-4-32 16,-6-2 24-16,2-4-192 0,-12-3 16 16,1-5 32-16,-8-5 0 15,-7-2-48-15,-2-6 0 0,-4-3 24 31,-4-3 40-15,-5-1-104-16,-1-4 104 0,-2 0-32 0,0 0 104 16,0 0 32-16,0 0 32 15,0 0-112-15,0 0-88 16,-5-2-336-16,-3-5-320 0,1 3-464 31,1-7-592-31,-2 1-2321 16,1-1-4929-16</inkml:trace>
  <inkml:trace contextRef="#ctx0" brushRef="#br0" timeOffset="456513">24065 8129 5521 0,'0'0'4577'0,"0"0"-3393"0,0 0 240 15,0 0 353-15,0 0-561 16,0 0-208 0,0 123-24-16,7-71-280 0,-1 0-167 0,5 0-89 31,-4-3-56-31,1-8-144 15,0-7 56-15,-6-9 96 0,4-8-112 16,-4-8 8-16,-2-5-128 16,0-2 72-16,0-2 152 15,0 0 16-15,0 0-232 0,0 0-176 16,0-13-200-1,0-4-2112-15,-8-2-7698 16</inkml:trace>
  <inkml:trace contextRef="#ctx0" brushRef="#br0" timeOffset="494265">18760 3070 5777 0,'0'-4'7753'15,"0"-6"-5592"-15,-8-2-753 0,-8-6 369 16,-7-2-129-1,-6-6-608-15,-1-2-560 0,-9-2 8 0,0 4-216 32,0 7-40-32,2 11 16 15,2 8 17-15,-11 45-209 0,-2 49-56 16,3 34-72-16,14-1 64 15,15-23-56 1,16-40-33-16,0-24 97 0,0 0-72 0,14-4-48 31,-1-4-24-31,2-13-192 16,7-12-176-16,8-7-272 0,10-3-304 15,8-26-360-15,11-7-457 16,8-5-2136-16,3-4-968 31,-4 5 1120-31,-6 4 2201 0,-7 6 1136 0,-17 6 552 16,-7 3 1544-16,-13 8 1249 15,-10-2 1144-15,-6 4-1073 0,0 1-135 16,0 3-665-16,-18 3-599 16,-4 4-441-16,-2 0-392 0,-4 17-264 15,2 9-104 16,4 10-112-31,4 2-104 16,7 0-40-16,9-4-8 16,2-4-8-16,0-8 0 0,8-5-80 15,8-8-72-15,2-3 112 16,1-6-88-16,-1 0-104 15,6-8-32-15,2-18 80 0,2-6-160 16,-6-4-80-16,-1 2 112 0,-6 4 144 16,-5 8 96-16,-6 10 80 15,-2 7 168-15,-2 5 656 0,0 0-168 16,0 0-240-16,0 9-216 31,0 5-184-31,0 4-16 16,0-2-64-16,0-2-152 0,0-2-280 15,11-6-456-15,2-4-321 16,3-2-847-16,1-14-1761 0,-3-12-216 15,-3 0-472-15</inkml:trace>
  <inkml:trace contextRef="#ctx0" brushRef="#br0" timeOffset="494614">19069 3236 368 0,'0'0'5249'0,"0"0"-1352"0,0 0-1369 16,0 0 57-16,0 0-537 0,0 0-784 15,0 0-592-15,-4-34-367 0,4 36-233 16,0 17-64 0,12 6 112-1,1 10-24-15,1 9-16 16,-1 4 16-16,-2 4-48 0,-1-2 0 0,-5-6-48 15,3-7 8-15,-6-12-8 16,-1-10 0-16,-1-10 0 16,0-5 144-1,0 0 768-15,-3-3-192 16,-8-20-440-16,1-5-88 15,7-8-80-15,3-8-104 16,0-2-8-16,11-2-8 0,10 4-8 16,3 4-40-16,5 8-56 0,0 7-232 46,2 10-608-46,0 10-464 16,-7 5-3105-16,-9 0-6002 16</inkml:trace>
  <inkml:trace contextRef="#ctx0" brushRef="#br0" timeOffset="496116">19731 3270 5233 0,'0'0'5449'0,"0"0"-3425"0,0 0-591 15,0 0 79-15,0 0-80 16,0 0-408-16,-31 21-239 15,31-21-89 1,0 0-136-16,0 0-240 16,11 0-312-16,17-15 160 15,14-13 96-15,14-10 176 0,9-11-120 16,6-12-40-16,5-3-64 0,-3-3-64 15,-2 7-72 1,-2 7-72 0,-16 8 8-1,-6 9-8-15,-13 12-8 16,-11 10 0-16,-10 7 120 15,-7 2-112-15,-6 5 56 0,0 0-64 16,0 0-168-16,0 0-656 0,-11 0-984 16,-1-4-2913-16,0-2-6162 31</inkml:trace>
  <inkml:trace contextRef="#ctx0" brushRef="#br0" timeOffset="496365">20281 2570 10786 0,'0'0'4305'0,"0"0"-2545"0,0 0-216 0,0 0-495 0,0 0-673 16,0 0-360-16,0 0 64 16,70 11 136-16,-30-1-64 0,1 4 16 15,-4 2-40 1,-5 0-32-16,-6 4 16 15,-8-2-64-15,-7-2 0 16,-6 0 80-16,-5-2 264 0,0 2 120 16,-8 5-128-16,-18 0-384 15,-11 5-360-15,4-3-1616 16,8-12-4058-16</inkml:trace>
  <inkml:trace contextRef="#ctx0" brushRef="#br0" timeOffset="496835">20874 2195 8913 0,'0'0'4921'0,"0"0"-3128"0,0 0-217 15,0 0-288-15,0 0-639 16,0 0-409 0,-11 123 256-16,11-48 240 15,-3 4-160-15,3 0-232 16,0-7-96-16,0-10-112 0,0-8-128 15,0-10 64-15,6-10-72 0,2-8 0 16,-5-9-40-16,-1-10-232 16,-2-5-256-1,3-2-264-15,-3-24-328 16,0-8-1673-16,0-4-7785 15</inkml:trace>
  <inkml:trace contextRef="#ctx0" brushRef="#br0" timeOffset="497308">20843 2220 10186 0,'0'0'4617'0,"0"0"-3737"15,0 0-120 1,0 0 528-16,0 0-183 0,0 0-489 0,0 0-224 15,117-23-88-15,-88 18-112 0,1 1-144 32,-7 2-48-32,-4 2-144 15,-2 0-472-15,-9 4-473 16,-8 16-447-1,0 16-592-15,-10-4-2393 0,-11-2-3153 0</inkml:trace>
  <inkml:trace contextRef="#ctx0" brushRef="#br0" timeOffset="497506">20827 2545 7273 0,'0'0'4369'16,"0"0"-2497"-16,0 0 177 16,0 0-289-16,0 0-728 15,0 0-455 1,0 0-217-16,23-5-32 0,1-5-72 15,10-1-208-15,2 0-48 16,14 11-808-16,-8 0-1289 0,-10 7-3408 31</inkml:trace>
  <inkml:trace contextRef="#ctx0" brushRef="#br0" timeOffset="497905">21078 2555 8481 0,'0'0'4057'0,"0"0"-2272"0,0 0-297 16,0 0-304-16,0 0-248 16,0 0-464-16,-117 60-248 0,117-40-103 15,0-2 7-15,0 0-32 16,0-2 0-16,12-2-48 31,-1-4-48-31,0-2 0 0,1-6 0 16,0-2-128-16,1 0-169 15,2-6 57-15,-1-16 8 0,1-6-224 16,-5-2-192-16,-1 0 152 15,-4 6 320-15,0 7 176 32,-5 12 0-32,2 5 536 0,-2 0-88 0,0 7-248 15,0 14 0-15,0 5 144 16,1 0-184-16,6-2-96 0,1-2-56 15,3-6-8-15,0-6-488 16,4-8-808 0,8-2-1481-1,-4-20-1495-15,-1-2-2058 0</inkml:trace>
  <inkml:trace contextRef="#ctx0" brushRef="#br0" timeOffset="498139">21242 2549 7825 0,'0'0'4073'0,"0"0"-2153"31,0 0-295-31,0 0-633 16,0 0-232-1,0 0-352-15,0 0-296 0,0 0-112 0,-30 88 0 0,49-80-120 16,4-2-120-16,-1 0-32 16,-4-2 72-16,-5 2 72 31,-2 0 120-31,-6 2 0 0,-5 0 0 15,0 4 8 1,-6 0 72-16,-12 0-40 0,-8-2-32 0,2-2-480 16,1-8-1881-16,9-8-3376 15,4-10-2064-15</inkml:trace>
  <inkml:trace contextRef="#ctx0" brushRef="#br0" timeOffset="498303">21242 2549 3752 0,'29'74'3105'0,"-16"-78"-312"0,5 0-361 0,10-2-463 15,-3 0-681 1,8-1-720-16,-1 0-296 15,2 1-272 1,-3 2-520-16,6-7-1072 0,-13 6-1001 16,-6-3-3024-16</inkml:trace>
  <inkml:trace contextRef="#ctx0" brushRef="#br0" timeOffset="498505">21431 2476 2960 0,'0'0'5913'15,"0"0"-4264"-15,0 0-897 16,0 0 816-16,0 0-39 0,0 0-345 15,-14 119-448-15,10-82-192 32,4 0-16-32,0-1-104 0,0-6-112 15,0-3-88-15,0-10-120 16,7-2-56-16,9-8-48 0,15-7-80 15,-1-3-1008-15,-2-16-2937 16</inkml:trace>
  <inkml:trace contextRef="#ctx0" brushRef="#br0" timeOffset="499790">22147 2137 1608 0,'0'0'10122'0,"0"0"-7329"0,0 0-1321 16,0 0-280-16,0 0-424 31,-33 103-368-31,22-31 161 0,-5 9-193 16,3-2-152-16,3-4-160 15,2-15 8-15,3-10-64 16,5-9 0-16,0-11-200 0,0-11-320 16,0-6-345-16,0-13-727 31,0-5-1033-31,2-13-2824 0</inkml:trace>
  <inkml:trace contextRef="#ctx0" brushRef="#br0" timeOffset="500050">22166 2129 1584 0,'0'0'7617'0,"0"0"-5896"0,0 0-473 16,0 0 176-16,0 0-199 16,92-7-193-16,-61 35-312 15,-5 8 40-15,-5 7-48 0,-4 8-224 31,-13 1 57-31,-4 0-105 0,0 2-16 32,-15-3 8-32,-16-4-56 0,-9-2-152 0,-2-7-80 15,-2-8-144-15,6-6-184 0,-3-8-736 16,17-7-1713-16,5-8-7345 0</inkml:trace>
  <inkml:trace contextRef="#ctx0" brushRef="#br0" timeOffset="500694">22410 2549 5673 0,'0'0'2608'32,"0"0"-487"-32,0 0-377 15,0 0-224-15,0 0-327 0,0 0-601 16,0 0-288-16,127-128-120 0,-118 96-56 15,-5 4-56-15,-4 5 264 0,0 7 112 16,-9 6-32 0,-9 10 16-1,-1 0 0-15,-9 12-248 16,2 21-136-16,-1 6-48 0,3 7 0 0,6 3 56 31,7-4 16-31,9-4 72 0,2-9-71 0,0-6 55 0,18-10-72 31,6-6 32-31,3-8-80 16,4-2 0-16,5-16 0 15,1-20-8-15,-2-14-256 0,2-13-425 16,-6-8-511 0,-8-6-72-16,-9 1-272 0,-1 6 191 0,-10 8 873 31,2 17 472-31,-5 15 640 15,0 15 961-15,0 13 151 0,0 2-440 16,0 11-712-16,-3 27-360 16,-8 19-112-16,1 13 113 0,0 4 79 15,5-2-112-15,2-10-88 31,3-13-72-31,0-15-48 16,0-13 0-16,7-10-80 0,4-9-272 16,5-2-89-16,0-6 73 0,5-14 0 15,-3-3-56-15,0-1 176 16,-4 7 128-1,-4 5 112-15,-4 7 8 16,-2 5 80-16,-3 0 72 16,-1 11 240-16,0 8 160 0,0 3-95 15,0-1-225 1,0-4-120-16,0-2-112 15,0-9-304 1,0-6-625-16,0-15-439 0,-1-14-1161 0,-7-8-3896 16</inkml:trace>
  <inkml:trace contextRef="#ctx0" brushRef="#br0" timeOffset="501782">22778 2240 7521 0,'0'0'3137'15,"0"0"-2217"-15,0 0-176 0,0 0 560 32,0 0-335-32,0 0-233 15,61 119-120-15,-46-80-120 0,-2-3-248 16,1-6-160-16,1-3-80 15,0-10-8-15,1-4 0 0,3-7-200 16,-4-4-288-16,-2-2 112 31,1-2 232-15,-1-19-40-16,-2-2-56 0,-1-3 0 0,1 1 96 15,1 3 88-15,-3 7 56 16,-2 4 0-16,-2 5 88 0,-2 4 32 16,-3 2-112-16,0 0 72 15,0 0 72 1,0 0 120-16,0 0-32 15,0 0 0-15,-3 0-8 0,-9 0 48 16,1 0-152-16,0-4-128 16,1-4-56-16,2-4-72 0,-2 4 40 15,4 2 88 1,1 2 0-16,2 4 240 15,-2 0 176 1,3 12-360 0,2 10-56-16,0 3 0 0,0 1-16 0,2-3 8 0,14-2-48 15,-1-8 56-15,2-2-64 0,4-7-312 31,-1-4-120-31,1 0-280 16,-4-10-352-16,-2-14-305 0,-1-4-63 31,-2-6 344-31,-4 1 816 0,-3 3 336 0,-2 6 1064 0,0 8 632 16,0 6 185-16,-3 8-649 31,0 2-632-31,2 0-352 16,0 6-248-16,4 14 0 0,1 3 168 15,2-2-88-15,3 1-80 16,0-8 0-16,5-5-640 0,2-9-656 15,5 0-233-15,4-11-543 32,2-12-1961-32,-1-6 1608 0,-4 1 1545 15,-4 8 880-15,-8 6 864 16,-9 5 1425-16,-2 9 672 0,-2 0-617 31,0 0-744-31,0 13-855 0,0 5-289 0,0 2-32 16,0 0-248-1,0-2-120-15,0-4-56 16,0-6-320-16,6-2-504 0,6-6-705 0,-1 0 345 15,-6-2 408-15,3-15 32 16,-2-4-313-16,-1-5 201 16,2 0 440-1,-7 1 416-15,3 6 416 16,-3 5 929-16,0 6 463 15,0 4 384-15,0 4-559 0,0 0-857 16,0 2-392-16,0 20-312 0,0 10-64 16,-3 10 16-16,0 8 56 31,-2 5-72-31,1 0 0 15,4 5 0-15,-6 2 0 0,1-1 0 16,2-3 0-16,-2-8 16 16,0-8-24-16,0-12 0 15,-1-7 80-15,-1-14-16 0,-1-5-8 31,-8-4 536-31,-6 0-264 16,-3-15-104-16,1-10-216 0,2-1 24 16,5-4-32-16,14-2 0 0,3 0-8 15,7 0-40-15,20-2 48 16,10-4 16-16,7-1 32 15,6 1-48 1,18-16-248-16,-12 10-1728 16,-9 6-3993-16</inkml:trace>
  <inkml:trace contextRef="#ctx0" brushRef="#br0" timeOffset="504322">21418 3146 9642 0,'0'0'2592'0,"0"0"-976"0,0 0-271 31,0 0-489-31,0 0-272 16,-101 141-200-16,362 17-17403 109,-233-196 17019-109,-4-6 0 16,0-2 0-1,-19 5 0-15,6 11 0 0,-9 22 0 16,-2-7 0-16,0 6 0 15,-15 7 0-15,6 2 0 16,-4 0 0-16,-3 0 0 16,4 0 0-16,4 0 0 0,3 0 0 15,4 0 0 1,1-4 0-16,0 2 0 15,0 2 0-15,0 0 0 16,3 0 0-16,2 0 0 16,-2 0 0-16,-3 2 0 0,2 2 0 15,-2 0 0-15,0 1 0 16,1-3 0-16,4 0 0 0,-3 2 0 31,3 1 0-31,1 1 0 16,-1 0 0-16,1 3 0 15,-1 1 0-15,-3-1 0 0,-2 0 0 16,0 1 0-16,0-1 0 15,-8 2 0-15,-15-1 0 0,1 0 0 32,13 0 0-32,-20-2 0 0,20-2 0 15,-6-2 0-15,-1-2 0 16,5 2 0-16,-1-3 0 0,8 1 0 15,-9 3 0-15,8-1 0 16,-2-2 0-16,6 0 0 16,1-2 0-1,0 0 0-15,0 0 0 16,0-2 0-16,0-9 0 0,1 2 0 15,6-3 0 1,1 1 0-16,0-4 0 16,-6 7 0-16,-2 1 0 15,0 1 0-15,0 1 0 0,0 1 0 16,0 0 0-1,0 0 0-15,-2 0 0 0,-3-1 0 0,-1 3 0 16,1 0 0-16,-3 0 0 16,-4-1 0-16,1 1 0 0,0-2 0 31,-1 0 0-31,4 0 0 15,-1-3 0-15,2 3 0 16,1-2 0-16,-1-1 0 0,3-1 0 16,-1-5 0-16,5 5 0 15,0 1 0-15,0 0 0 0,0 5 0 31,0 2 0-31,3 0 0 16,5 0 0-16,-3 0 0 16,0 5 0-1,-5-1 8465-15,0-4-4344 0,0 0-2312 0,0 0 439 16,0 0-536-1,0 0-271-15,0 6-393 0,0-6-312 16,0 1-152-16,0-1-104 16,0 2-184-16,0 2-8 15,79 275-2952 141,-53-277 960-156,22-2-673 16,-6 0-1544-16,-2-12-1144 0</inkml:trace>
  <inkml:trace contextRef="#ctx0" brushRef="#br0" timeOffset="504750">21722 3108 2664 0,'0'0'5321'0,"0"0"-2784"0,0 0-65 16,0 0 17-16,0 0-321 16,0 0-703-16,-15-30-465 0,12 32-432 15,-3 24-280-15,-2 16-216 31,3 16 24-31,2 12 56 0,3 9-32 16,0 1-112-16,0-4 56 31,0-6-64-31,0-10 0 0,3-11-96 16,0-13 88-16,-1-12-168 15,1-12-200-15,0-6-480 16,-3-6-112-16,2-20-601 0,-2-12-1359 16,0-7-4298-16</inkml:trace>
  <inkml:trace contextRef="#ctx0" brushRef="#br0" timeOffset="505013">21701 3082 5777 0,'0'0'2440'0,"0"0"-935"16,0 0-265 0,0 0-136-1,0 0-48-15,132-4-392 0,-107 16-159 16,-6 2-185-1,-8 4 264-15,-4 2 96 0,-7 3 0 0,0 5 56 0,-7 6-224 16,-12 2-264-16,-5 3-248 31,-9 18-224-31,9-14-1480 16,2-4-3241-16</inkml:trace>
  <inkml:trace contextRef="#ctx0" brushRef="#br0" timeOffset="505719">21963 3453 5097 0,'0'0'2544'15,"0"0"-127"-15,0 0-289 16,0 0-288-16,0 0-575 0,0 0-585 16,105-40-200-1,-102 27-96-15,2 0-64 0,-5-4-96 31,0-2-8-31,-5 1-112 0,-15 0-48 16,-2 2-8-16,2 6-48 16,-1 6 8-16,7 4 0 0,-1 0 0 0,4 19-8 15,5 11 0-15,4 4-64 16,2 3 64-1,0-1-16 1,5-4 0-16,9-7-32 0,7-8-120 16,-1-4-448-16,2-11-320 15,3-2-40-15,-1-9-193 0,-8-14-191 16,0-7 184-16,-3-1 528 15,-5 1 600 1,-3 6 48-16,1 6 768 16,-6 10 392-16,4 6-16 0,-3 2-455 15,-1 2-409-15,3 16 232 16,1 2-136-16,1 0-176 0,1-6-136 15,5-4-64-15,2-8-112 32,3-2-272-32,4-4 152 0,1-14 32 15,-2-4 24-15,4-2-48 16,-12 2 64-16,0 5 152 0,-6 6 8 15,-5 5 240-15,0 6 664 16,0 0 336-16,-8 0-464 31,-11 6-432-31,3 7-240 0,3 4-88 16,8-2-16-16,5 2-208 15,0-3-304-15,11 0 64 0,7-4 24 16,3 0-40-16,-3-4 144 16,-2 0 120-16,-3 0 120 15,-4 2 80 1,-7 2 0-16,-2 2 0 0,0 3 272 15,-8 0-96-15,-5-3-112 16,-2-1-64-16,1-10-528 0,9-1-1369 16,5-20-1007-16,0-10-1577 15,0 2-328-15</inkml:trace>
  <inkml:trace contextRef="#ctx0" brushRef="#br0" timeOffset="506168">22368 3407 3040 0,'0'0'2129'0,"0"0"191"16,0 0-656-16,0 0-471 0,0 0-417 15,0 0-448-15,0 0-152 31,0 0 240-31,0 0-88 0,79 76 208 16,-76-91 8-16,-3-4-232 16,0 1-288-16,0 0-24 15,0 2-752-15,7 4-544 0,-1-3 8 16,7 6 376-16,3-1 39 31,2 2 449-31,-5 1 424 0,1 5 8 16,-1 2 688-16,-1 0 217 15,-3 11-17 1,-1 12-64-16,-3 8 40 0,-1 1-216 0,-1 5-272 15,2-7-152-15,-2-5-144 32,3-7-88-32,4-10 0 0,-2-8 0 0,3 0-200 15,4-17 120-15,4-15 80 16,4-7-96-16,3-1 88 15,-4 4-136-15,1 6 144 0,-4 9 8 16,-3 14 248 0,-4 7-56-1,-11 0 153-15,3 4 479 0,-4 12 200 16,0 0-368-16,0-2-392 0,0 0-144 15,0-5-128 1,1 0-776 0,9-7-1344-16,-7-2-3002 0,5 0-3127 0</inkml:trace>
  <inkml:trace contextRef="#ctx0" brushRef="#br0" timeOffset="507905">23371 3148 3104 0,'0'0'5833'0,"0"0"-3032"15,0 0-296-15,0 0-401 0,0 0-472 16,0 0-471-16,0 0-289 15,0 0-320-15,0 0-264 0,0 0-192 16,0 0-96-16,0 0-224 31,0 0-680-31,0 0-913 16,3 0-2344-16,0 0-8049 0</inkml:trace>
  <inkml:trace contextRef="#ctx0" brushRef="#br0" timeOffset="508906">23374 3022 5217 0,'0'0'3040'0,"0"0"-1463"15,0 0-329-15,0 0-312 16,0 0-576-16,0 0-360 0,0 0-16 15,0-2-240 1,0 2-160 0,0 0-384-16,0 0-232 0,0 2 55 15,0 2-343-15,0 2-896 0</inkml:trace>
  <inkml:trace contextRef="#ctx0" brushRef="#br0" timeOffset="510308">23429 3028 1872 0,'0'0'4617'16,"0"0"-1592"-16,0 0-785 0,0 0-216 16,0 0-479-1,0 0-561-15,0 0-408 0,0 0-216 16,0 0-128-16,-3 0 160 0,3 0 104 15,-2 0-23-15,-1 0-25 16,3 0-80-16,0 0-104 0,0 0-112 16,0 0-56-16,0 0-96 0,0 0-248 15,0 0-248-15,-2 0-48 16,1 0 103-16,-4 0-31 31,-2 0-232-15,1 4 0-16,-1-3 504 15,3 4 200-15,0-5 48 0,4 2 176 16,0-2 96-16,0 0 8 0,0 0-176 15,0 2-104-15,0 0 8 16,8 0-48-16,4 0 0 0,-4 2 8 16,3 2-8-16,2 1 0 15,0 4 40-15,3 3-40 0,-5 6 0 16,2 4 0-16,-1 5 56 15,-6 5 120-15,-1 2 112 0,-3 1-32 32,-2 6-104-32,0-1-64 15,-7-2-23-15,-11-2-65 16,1-3 0-16,-1-12-8 0,-2-5 0 15,3-8 0-15,0-6 0 16,6-4 48-16,5 0 72 0,4 0 176 31,2 0-152-31,0 0-144 16,3 0-128-16,20-10 64 15,4 0 64-15,4-4 0 0,5 0 16 16,2-2-16-16,-2 2-472 16,1-4-1049-16,-8 4-2576 0,-11 1-3888 0</inkml:trace>
  <inkml:trace contextRef="#ctx0" brushRef="#br0" timeOffset="510639">23586 3306 9658 0,'0'0'2080'0,"0"0"-1280"15,0 0 144 1,0 0-127-16,0 0-393 0,0 0-320 16,137-19-104-16,-111 13-304 0,-4-1-1177 15,-9 0-327-15,-6-1-553 16,-7-3 737-1,0-1 576-15,0 1 1048 16,-10-4 752-16,-3 4 840 16,2 1 289-16,-1 1 151 0,4 5-199 15,5 4-233-15,-2 0-352 16,5 2-592-16,-3 20-408 0,3 12-176 31,0 13 64-31,0 5-128 16,0 2 48-16,0 0-8 15,0-6-48-15,5-7-616 16,9-13-1224-16,-2-11-2721 0,-4-11-3337 0</inkml:trace>
  <inkml:trace contextRef="#ctx0" brushRef="#br0" timeOffset="510946">23888 3423 3136 0,'0'0'5185'0,"0"0"-3544"15,0 0 231-15,0 0-360 0,0 0-527 16,0 0-185-16,0 0-336 16,72-76-184-1,-65 58-152-15,-4 2-8 16,-3 2 64-1,0 0 48-15,-10 3 32 16,-4 5 112 0,-7 3 144-16,-2 3-192 0,4 0-128 0,-4 9 0 15,5 10-32-15,7 7-64 0,6 0-55 16,5 4-49-16,0 0 0 15,10-4-8-15,14-4 8 0,-1-2-8 16,4-8-137-16,-1-4-487 16,1-8-656-1,-1-4-856-15,-3-16-1753 16,-10-4-2761-16</inkml:trace>
  <inkml:trace contextRef="#ctx0" brushRef="#br0" timeOffset="511400">24012 3268 7601 0,'0'-1'3177'15,"-2"1"-505"-15,2 0-671 0,0 0-769 31,0 9-736-31,-3 12-312 16,3 3 32-16,0 4-40 16,0 0-56-16,0-8-48 0,0-6-64 0,0-6 8 15,0-4-16-15,0-4 0 16,0 0-216-16,0-2-360 15,10-17 376 1,1 0 144-16,4-5-120 16,1 1 56-1,-8 8 64 1,3 2 48-16,-3 7-32 0,-1 6 40 0,-4 0 88 15,5 2 56-15,-5 15 136 16,4 5 104-16,-4 2-48 0,0-2-128 31,-1-2-80-31,-1-8-120 0,1-4 32 0,1-6-40 16,0-2-448-16,9 0-312 0,-1-14 376 15,4-6-168-15,1-2-304 0,0 0 192 32,-2 3 424-32,-2 8 128 15,-4 5 112 1,-2 6 88-16,1 0 336 0,-4 0 280 0,0 8 72 15,2 5-256-15,1 2-184 16,-6 0-336-16,5 2-112 0,2-7-1184 31,-1-3-2697-31,1-4-3761 0</inkml:trace>
  <inkml:trace contextRef="#ctx0" brushRef="#br0" timeOffset="511707">24424 2896 6513 0,'0'0'1656'0,"0"0"-55"16,0 0-593-16,0 0-160 16,0 0 104-16,114 64 352 15,-96-25-183-15,-7 8-177 0,-9 6-24 31,-2 2-88-31,0 3-336 0,-18 0-288 16,-4-1-64-16,-30 16-144 16,10-12-960-16,-2-9-4409 0</inkml:trace>
  <inkml:trace contextRef="#ctx0" brushRef="#br0" timeOffset="513669">23374 3018 6001 0,'8'-2'2312'0,"5"0"-839"0,2 0 151 16,6-2-544-16,-2 2 56 15,2-3-351-15,5 2-185 0,-2-1-392 16,5-2-80-16,13-2-128 31,-11-1-608-31,-5 7-4489 16</inkml:trace>
  <inkml:trace contextRef="#ctx0" brushRef="#br0" timeOffset="520888">21975 1307 7681 0,'0'0'4305'16,"0"0"-3025"-16,0 0-87 31,0 0-89-31,0 0-728 0,0 0-192 16,0 122 248-16,0-60 208 15,-6 5-8-15,1-2-72 16,4-9-39-16,-4-10-145 0,3-12-96 16,2-10-144-16,-3-11 56 15,3-6-16 1,0-5 8-16,0-2-40 0,0 0-144 15,0 0-48-15,-5 6-1176 16,5 0-2633-16,-10-2-5361 16</inkml:trace>
  <inkml:trace contextRef="#ctx0" brushRef="#br0" timeOffset="521181">21793 1659 7329 0,'0'0'4529'31,"0"0"-3785"-31,0 0-616 16,0 0 1120-16,0 0 81 0,0 0-553 16,52 132-296-16,-39-104 72 31,1-2-208-31,-6-9-120 0,0-4-72 15,-1-5-32-15,-4-6 8 16,-1-2 192-16,-1 0 385 0,7-20 207 16,2-19-176-16,9-14-664 15,6-14-72-15,5-27-1272 16,-6 16-2553-16,-6 16-9690 0</inkml:trace>
  <inkml:trace contextRef="#ctx0" brushRef="#br0" timeOffset="521883">21743 676 9418 0,'0'0'3160'15,"0"0"-1271"1,0 0-529-16,0 0-824 16,0 0-8-16,-113 72-240 0,95-44-152 15,7-2-120-15,4 0-8 0,6-5-8 16,1-2-56-16,0-2 48 0,6-2-64 31,12 2 64-15,1-4 8-16,4 2-8 0,3-4 8 31,-4-1-16-31,1-1 16 0,-4 1-8 15,-6-5 8-15,-5 3-8 0,-3-1 8 16,-5 1 0-16,0 3 0 16,0 4 376-16,-13 2 64 15,-6 6-224-15,-2 1-216 0,-2-2-40 16,1 2-888-16,2-6-880 15,6-8-2705-15</inkml:trace>
  <inkml:trace contextRef="#ctx0" brushRef="#br0" timeOffset="522599">21806 1039 4352 0,'0'0'1929'0,"0"0"-337"0,0 0 217 16,0 0-457-16,0 0-384 15,0 0-48 1,0 0-16-16,0 0 25 15,113-13-137-15,-103 6-176 0,-2-3-24 16,-5-3-40-16,-3 0-208 16,0-4-104-1,0-2-40-15,0-2-144 0,-2 3-40 16,-7 6-8-16,2 4 72 15,-1 8-8-15,0 0 80 16,0 4-32-16,-3 19-120 0,-1 0 0 16,3 3-56-16,2-2 48 15,7-3 0-15,0-6-8 16,0-2-40-1,5-5-16-15,6-4-72 16,9-4-304-16,4 0-296 0,8 0-344 16,5-14-1129-16,4-6-263 15,12-12-1449-15,-8-2 1032 0,-9 6-199 16,-10 5 1984-16,-23 17 1112 31,-3 4 2952-31,0-1 1081 16,0 3-1048-16,-7-2-673 0,-4 2-503 31,-3 0-401-31,1 0-648 15,1 2-464-15,1 9-72 0,1 8-64 16,6-4-96-16,-1 4-56 16,5-4-8-16,0 0-64 15,0-6 56 1,5 1-80-16,6-3-16 0,0-3-144 15,4-4-24-15,4 0-64 16,0 0-120-16,1-4-120 0,2-11-56 16,-9 2-153-16,0-4-143 15,-1 6 248-15,-6 1 288 0,-3 3 304 16,-3 3 80-16,0 4 16 15,0 0 40-15,0 0-48 0,0 0-8 16,0 0-64-16,0 0-80 0,0 0 40 31,0 0-888-31,0 0 480 16,0 0 416-16,0 0 0 15,0 0-433-15,0 0-967 0,0 0-1256 0</inkml:trace>
  <inkml:trace contextRef="#ctx0" brushRef="#br0" timeOffset="523300">22300 885 4320 0,'0'0'2649'15,"0"0"-977"-15,0 0-95 31,0 0-401-31,0 0-632 16,0 0-392-16,0-2-152 0,0 2-72 16,5 15 72-16,1 6 40 15,-6 1 80-15,5 1 64 0,-2-2 64 0,1-3-168 16,-1-6-24-1,2-6-48 1,-4-3 0-16,1-3 0 16,3 0 96-16,0 0-40 0,4-7 240 15,-1-10-136 1,4-2-8-16,-4-4-80 0,2 6-80 0,-6 0 0 0,0 8 0 31,-3 2-8-31,-1 5-56 16,3 2 56-16,-1 0-88 15,1 0 96-15,1 5 0 0,0 5 216 16,3-1-32-16,-1-1-128 15,-1 1-40-15,2-5-16 0,-3-2 16 32,3-2-16-32,-2 0-136 15,1 0-408-15,-1-6 272 0,3-7 144 16,-5 1-48-16,5 3 40 15,-4 0 80-15,-3 7 40 16,6 2 16 0,-4 0 0-16,2 0 128 15,0 0 184-15,3 11-24 16,-5-2 56-16,3 3 40 0,-4-1-31 15,0-5-273-15,-1-2-32 16,-1-4 80-16,0 0-16 16,3 0 56-16,1-8-168 0,-4-11-56 15,5-3-400 1,1 1-217-16,4 0-47 15,-4 8 288-15,2 2 296 0,0 9 40 16,-4 2-32-16,0 0 128 16,0 0 0-16,-1 0 160 15,2 8 16-15,0 4-16 16,-4-2-160-1,2 1 0-15,-3-3-840 0,2-5-2081 16,-2-1-1888-16</inkml:trace>
  <inkml:trace contextRef="#ctx0" brushRef="#br0" timeOffset="523972">22657 883 2000 0,'0'0'1600'15,"0"0"-303"1,0 0-329-16,0 0-168 0,0 0-120 0,0 0-424 16,0 0-168-16,68-59-88 15,-60 54-64-15,-2-2-256 16,-1 3-8-16,-2 2 216 0,-3 0 112 31,0 2 408-31,0 0-80 16,0 0-232-16,-9 0-96 0,-1-2-216 31,2 2-48-31,2 0-376 15,-1 0-400-15,2 0 224 16,2 0 816-16,1 0 376 0,2 0-48 16,0 0 528-16,0 0-128 15,0 0-312-15,0 0 0 0,0 0-144 0,5 0-72 16,2 0 40-16,-2 0-120 15,-2 0-120-15,2 0-112 16,1 0-368-16,-6 12 376 16,0 6 104-1,0 5 272-15,0-4 104 16,3 1-104-16,2-6-56 15,-2-3-136-15,2-8-64 0,0-3-8 0,2 0-8 16,-1 0-160-16,2-9 8 16,-5-10-936-1,2-1-704-15,-3 1-97 16,-1 0 673-16,4 4 1216 15,0 4 552-15,-3 7 376 0,2 4 217 16,1 0-225-16,2 0 112 16,-1 0-280-16,1 0-440 0,2 4-208 31,-1-2 8-31,4 0-112 16,-6-2-88-16,1 0-1432 0,-2 0-208 15,-1 0-593-15,1-2 193 16,2 0 2128-1,1 2 1640 1,-3 0-56-16,6 7-71 0,-1 8 79 16,3 4-392-16,-2-2-279 15,0 0-297-15,0-2-344 0,-2 0-136 16,2-4-96-16,2-5-48 15,8-6-576-15,-7 0-1729 0,2-2-335 16</inkml:trace>
  <inkml:trace contextRef="#ctx0" brushRef="#br0" timeOffset="524199">23069 691 7537 0,'0'0'2729'0,"0"0"-1681"16,0 0-384-16,0 0-304 15,0 0 24-15,-44 123 464 16,26-65 17-16,-4 4-81 15,-2 0 16-15,-1-2-184 0,0-7-168 16,4-9 0-16,0-7 24 16,8-9-216-16,0-7-80 15,3-4-72 1,5-6-32-16,2-3-72 15,-2-6 0-15,0-2-816 0,0 0-3569 16</inkml:trace>
  <inkml:trace contextRef="#ctx0" brushRef="#br0" timeOffset="526432">23167 3505 8601 0,'0'0'2081'0,"0"0"-1385"0,0 0 120 0,0 0 264 16,0 0-199-16,0 0-537 31,5 93-344-31,-10-59-489 16,-9-4-6544-16</inkml:trace>
  <inkml:trace contextRef="#ctx0" brushRef="#br0" timeOffset="531216">24081 2160 7617 0,'0'0'5793'0,"0"0"-4232"0,0 0-833 15,0 0 432-15,2 0-440 16,8 5-624-16,1 12-80 16,7 5 280-16,3 0 80 15,0 4-24-15,0 0-87 16,-2-2-65-16,-1-2 24 15,-4-4-88-15,3-1 24 0,-5-6-64 16,-7-3-88 0,2-2 40-16,-4-4 16 0,-1-2-16 15,-2 0 8 1,0 0-56-16,0 0-376 15,0-4-336-15,0-8-1073 0,0-1-5000 16</inkml:trace>
  <inkml:trace contextRef="#ctx0" brushRef="#br0" timeOffset="531500">24293 2118 3976 0,'0'0'4777'0,"0"0"-2632"16,0 0 127-16,0 0-239 0,0 0-769 15,0 0-368 1,0 0-320-16,0 0-400 16,-63 62-32-16,39-26 80 0,3 0 145 15,0 0-57-15,3-6 16 16,3-6 8-16,4-5-168 15,3-8-64-15,2-1-56 16,4-6 56 0,-1-1-40-16,3-3-16 0,0 0-48 15,0 0-256-15,0 0-896 0,0-3-3225 16</inkml:trace>
  <inkml:trace contextRef="#ctx0" brushRef="#br0" timeOffset="567869">18747 4332 1504 0,'0'0'5777'15,"0"0"-3745"-15,0 0-351 16,0 0 399-1,0 0-327-15,0 0-481 16,0 0-168-16,0 0-248 16,0 0-79-16,0 0-41 0,0 0-88 15,0 0 8-15,0 0-32 16,0 0-32-16,0 0-64 15,0 0-40-15,-3 0 1 16,0 0-41 0,-4 0-72-16,-4-13-208 0,-5 0-96 15,-4-4-64-15,-5 1 8 0,0 0-8 16,-4 6-8-16,5 4 8 15,-2 6-16 1,2 0-72-16,-2 8-136 16,0 16 56-16,5 9 24 31,-1 6 64-31,7 8-56 0,4 2 128 0,6 4-8 0,5-3-8 15,0-2 8-15,0-1-8 0,3-10-80 32,13-3-24-32,4-5 48 15,4-7 72-15,2-7-8 16,1-3-128-1,2-7-65-15,2-5-23 0,3 0-32 0,0-17-88 16,1-13-48-16,-1-6-184 0,-3-5 8 16,-5 0 16-16,-5 7 176 15,-7 8 72 1,-7 12 160-16,-2 8 144 15,-2 6 0-15,-3 0-8 16,0 4-40-16,0 14 48 0,0 2 88 16,0 0 16-16,0 0-56 15,2-6-48 1,-1-2 0-16,4-8 0 0,0-2-64 15,0-2 64-15,1 0-32 16,2-18 32-16,2-8 272 0,-2-2-72 31,-5 2 64-31,-1 6 80 0,-2 6 0 16,0 6-96-16,0 8-88 15,0 0-160-15,-5 0-752 16,-6 14-768-16,8 6-1489 0,-1-2-2144 16,4-6-1497-16</inkml:trace>
  <inkml:trace contextRef="#ctx0" brushRef="#br0" timeOffset="568214">18909 4550 2456 0,'0'0'1856'0,"0"0"217"16,0 0 119-16,0 0-327 0,0 0-177 15,50-12-152-15,-39 26-167 16,-3 6-265-16,3 6-192 0,-7 2-312 31,-1 2-224-31,-3-4-184 16,0-5-24-16,0-6-16 0,0-7 49 15,0-5 63-15,0-3 208 0,0 0 280 16,0-5-40-16,0-14-488 15,8-10-224-15,0-6-80 16,5-4 16 0,5-1-16-16,-2 8-40 15,2 6 112-15,-2 10-120 16,-2 10 128-16,-2 6-112 0,2 0 32 0,-6 12 8 15,2 14 72-15,-7 4 72 16,2 4-72 0,-3-2-112-1,3-4-392-15,1-3-849 0,-1-10-1615 16,1-9-5322-16</inkml:trace>
  <inkml:trace contextRef="#ctx0" brushRef="#br0" timeOffset="569355">19358 4402 3384 0,'0'0'5465'0,"0"0"-3192"0,0 0 87 16,0 0-567-16,-7-2-377 15,-4 2-424-15,-4 0-344 0,-4 0-255 16,1 11-113-16,2 2-8 15,-2 1-56-15,9-3-72 16,1 0-136-16,6-3-8 0,2-3-72 16,0 1 8-16,0 3 8 0,11-3-8 15,4 0 8-15,1 0-32 0,0-1 0 16,2 2 72-16,-4-1-64 15,-2 0 8 1,-1 0-48 0,-3-1 72-16,-5 4 40 0,2-1 8 15,-5 2 8 1,0 2 0-16,0 2 72 0,-16-1-16 15,5 0-64-15,1-3-160 16,2-8-1041-16,6-2-1583 16,2 0-3874-16</inkml:trace>
  <inkml:trace contextRef="#ctx0" brushRef="#br0" timeOffset="569552">19459 4488 7393 0,'0'0'4225'15,"0"0"-3321"-15,0 0 440 0,0 0-399 16,0 0-473-16,0 0-192 16,0 0-72-16,0 0-128 31,0 0-80-31,12 38-880 0,-12-34-1793 15,0-4-5393-15</inkml:trace>
  <inkml:trace contextRef="#ctx0" brushRef="#br0" timeOffset="569733">19513 4227 8313 0,'0'0'4065'0,"0"0"-2889"16,0 0-175-1,0 0-569-15,0 0-432 16,0 0-360-16,0 0-2313 0</inkml:trace>
  <inkml:trace contextRef="#ctx0" brushRef="#br0" timeOffset="570187">19653 4383 6553 0,'0'0'4873'0,"0"0"-2393"16,0 0-479-1,0 0-793-15,0 0-664 0,0 0-384 16,0 0-160-16,0 0-24 15,-37 56-24-15,37-43-32 0,2-5 32 16,12 0-120-16,-4-3 16 16,1 1 0-1,2-1 24 1,-2 1 56-1,1-2-48-15,-7 0 64 0,1 0 56 0,-1-2 8 0,-5 1 72 16,0 4-56-16,0 1 104 0,-8 2 24 16,-10 2-152-16,-14-2-384 31,6-2-3745-31,3-6-5201 15</inkml:trace>
  <inkml:trace contextRef="#ctx0" brushRef="#br0" timeOffset="570311">19739 4385 7697 0,'0'0'2833'16,"0"0"-1017"-16,0 0-784 16,0 0-608-16,0 0-424 15,118-25-408-15,-99 18-1840 0,-8 3-2785 0</inkml:trace>
  <inkml:trace contextRef="#ctx0" brushRef="#br0" timeOffset="570484">19739 4385 6145 0,'72'-122'4241'0,"-73"122"-3009"15,1 10 376 1,0 15 113 0,-2 9-265-16,-1 7-496 0,-2 6-384 15,4 3-304-15,1-4-184 16,0-4-88-16,0-10-856 15,4-12-2905-15,8-10-3576 0</inkml:trace>
  <inkml:trace contextRef="#ctx0" brushRef="#br0" timeOffset="570800">19979 4484 6529 0,'0'0'2112'0,"0"0"-407"16,0 0-681-16,0 0-320 0,0 0-304 31,0 0-248-31,0 0-64 15,0 0 16-15,76-78 48 16,-76 66-8-16,-6-1-144 0,-10 2-248 16,-2 3-80-1,-3 3 232 1,3 5 96-16,4 0 104 0,-2 16 80 15,4 9 120-15,7 3 224 32,-1 2 17-32,6-2-73 0,0-1-288 15,0-2-8-15,6-5-72 16,6-6-88-16,4-6-16 0,11-8-672 15,-7 0-1241-15,-1-6-3800 0</inkml:trace>
  <inkml:trace contextRef="#ctx0" brushRef="#br0" timeOffset="571115">19979 4484 9153 0,'146'-69'2833'16,"-146"69"-1225"-16,0 13-55 0,0 8-641 15,-5 5-392-15,-2 1 88 16,-1-1-280-16,5-8-232 0,0-6-80 31,3-8-16-15,0-4-48-16,0 0-112 0,0-8-64 0,6-10 152 15,11-7-48-15,-1 2-128 16,-2-1 88-16,4 5 72 0,-2 6 8 15,-3 7-88-15,2 4 160 32,-4 2-40-32,-3 0 48 15,2 6 16-15,-2 7 112 0,-3 6-56 16,1-2-72-16,2 6-168 15,-3-7-1680-15,1-4-3025 0</inkml:trace>
  <inkml:trace contextRef="#ctx0" brushRef="#br0" timeOffset="571310">20296 4370 5089 0,'0'0'2680'16,"0"0"-471"-1,0 0-737 1,0 0-368-16,0 0-320 15,0 0-352 1,0 0-360-16,131-8-72 0,-118 8-1344 16,-2 0-1664-16,-5-2-3842 15</inkml:trace>
  <inkml:trace contextRef="#ctx0" brushRef="#br0" timeOffset="571578">20373 4251 8809 0,'0'0'3017'15,"0"0"-865"-15,0 0-543 0,0 0-897 16,0 0-488-16,-11 44-120 16,11-16 48-16,0 6-48 15,0 3-32-15,0-1-24 16,0 0-40-16,5-6 48 0,1-4-56 31,1-4-8-31,-1-8 8 0,1-4 64 16,1-6-56-16,0-2 208 0,3-2-16 15,7 0-96-15,-2-16-104 16,10-20-616-1,-3 6-2441-15,-4 2-8625 0</inkml:trace>
  <inkml:trace contextRef="#ctx0" brushRef="#br0" timeOffset="572106">20679 4095 8193 0,'0'0'1889'0,"0"0"-841"16,0 0 376-1,0 0-32-15,0 0-319 16,0 0-49-16,0 0-272 0,0 0-168 16,0 0-208-16,76 114-40 15,-68-82-56-15,0 4-32 0,-7 2-55 16,-1 0-1-1,0 1-40-15,-6 1-8 32,-15-2-16-32,-3-1 48 0,-9 0-112 0,-5 1-64 0,-35 6-360 15,8-8-1593-15,2-10-6313 16</inkml:trace>
  <inkml:trace contextRef="#ctx0" brushRef="#br0" timeOffset="573332">18248 4199 4761 0,'0'0'2512'15,"0"0"-600"-15,0 0-223 16,0 0-105-1,0 0-360-15,0 0-399 16,0 0-121 0,-51 10-272-16,44 6-192 0,-4 6-8 0,4 6-24 15,2 6-32-15,1 2-24 16,4 4 16-16,0 1-40 15,0-1 64-15,0 0 8 16,16 0 48-16,0-2-48 16,2-2-32-1,4-2-56-15,-2-4-64 0,2-4 64 0,-2-1-64 16,1-6 8-16,-2 0-56 15,0-8 0 1,9 0 0-16,9-11-848 16,-5 0-1936-16,-4 0-10227 0</inkml:trace>
  <inkml:trace contextRef="#ctx0" brushRef="#br0" timeOffset="574682">18245 4155 5329 0,'0'0'2432'0,"0"0"-856"16,0 0 81 0,0 0-145-16,0 0-288 15,0 0-359 1,115-15-105-16,-78 12-216 0,5-1-88 0,3 2 48 15,5 0 0-15,5 2-112 16,0 0 72-16,1 0-64 0,-2 0-103 31,-6 0-97-31,-1 0 0 31,1 0-32-31,1 0-96 0,-1 0 24 16,4 0 56-16,-2 0-32 16,2 0-56-16,-5 0-56 15,-5 0 48-15,-4 0-8 0,1 2-48 16,-7 0 0-16,2 2 8 15,-3-1 0-15,3 0 0 0,0 1 0 16,0 0-8-16,4-2 0 16,-7 0 0-16,5 0 0 0,-4 0 8 15,-1 0-8-15,-2-2 0 16,-3 2 8-1,1-2-8 1,2 0 0 0,-6 0 0-16,3 0 0 0,-2 0 0 15,3 0 0-15,1 0 0 16,-2 0-16-16,1 0 16 0,-3 0 8 15,2 0 0-15,0 0-8 0,-5 0-8 16,3 0 8-16,-1 2 0 16,-2-2 8-16,1 0-8 0,-1 2 0 15,2-2 0-15,-2 0-8 16,0 0 8-1,3 0 0-15,-5 0-8 16,4 0-136-16,0 0 136 16,-1 0 8-16,6-4-112 15,-2 0-8-15,3 0 40 0,0 2-16 16,-2 0 24-16,-1 2 16 15,-5 0 40-15,0 0 8 16,-6 0 0-16,-3 0 0 0,1 0-40 31,-3 0 48-31,-3 0 8 16,-3 0-8-16,-2 0 0 0,-2 0 0 15,0 0 8-15,0 0 64 16,0-2 48-16,0-4 128 0,0-4-248 16,-23-8-280-1,4 2-1313-15,-5 0-5784 16</inkml:trace>
  <inkml:trace contextRef="#ctx0" brushRef="#br0" timeOffset="576223">18447 4837 6361 0,'0'0'2840'15,"0"0"-1367"-15,0 0-33 16,0 0-248-16,0 0-776 15,0 5-136-15,8-3 25 0,6 0 71 16,6 0 8-16,2 0-8 16,3-2 80-16,1 3-8 0,7-3-96 15,-2 0-144-15,1 0 144 31,6 2-120-31,2 0-56 16,0 0-88-16,1 2 72 0,-3-2-24 16,-4 0-72-16,2 0 144 0,3-2 8 15,-2 0-72-15,-3 0-95 16,4 0 175-1,-4 0-56-15,2 0-16 16,1 0-72-16,-1 0 8 16,-4 0-40-16,3 0-48 0,-2 0 8 15,-3 0 40 1,4 0-40-1,-1 0-8-15,-1 0 16 0,-1 0-16 0,2 0 16 16,-3 0 32-16,-1 0-40 16,-4-2 0-16,-2 0 0 15,0 0 0-15,-4 2 0 0,0 0-8 16,-2 0 0-16,4 0-16 15,-2 0-40 1,4 0 104-16,-4 0-112 16,4 0 64-16,1 0 0 15,-2 0 32-15,-2 0-32 0,2 0 0 16,-1-2 0-16,0-2 0 15,-1 2 8-15,-1-3-8 0,-3 3 24 32,4 0-24-32,-3 2 0 15,0-2-8-15,0 2 8 16,3-2 40-16,-4 1-40 0,2 1-8 15,-1-2 0-15,0 2 0 16,0 0 8-16,-2 0-8 0,-1 0 8 16,-4 0 0-1,1 0 0 1,1 0-8-16,-1 0 8 0,2 0 64 15,3 0-64-15,-3 0 8 0,5 0-16 16,-2 0 32-16,2 0-72 16,-1 0 32-16,0 0 8 15,-1 0 8-15,-3 0 8 16,0 0 0-1,-5 0-8-15,3 0 0 0,-1 0-16 16,-2 0 16-16,3 0 0 0,0 0-112 16,1 0 104-16,2 0 8 31,-6 0-48-31,-1 0-16 15,1 0-24-15,-7 0 88 0,-1 0 0 16,2 0 0-16,-2 0 16 16,0 0-8-1,0 0 56-15,0 0-56 16,0 0-8-16,2 0 8 15,-2 0 0-15,0 0-8 0,3 0-48 16,-3-2-64-16,3 0 112 16,-3 0 0-16,0 0-8 15,0 2-40-15,0 0-64 0,3 0 104 16,-3 0 8-16,0 0 0 31,0 0 0-31,0 0 8 0,0 0-8 16,0 0-8-16,0 0-937 0,-13 0-3544 15</inkml:trace>
  <inkml:trace contextRef="#ctx0" brushRef="#br0" timeOffset="583417">18794 13792 4576 0,'0'0'1545'0,"-3"0"-193"16,3 0 352-16,0 0-223 0,-2 0-425 15,2 0 64-15,0 0 32 16,0 0-87-16,0 0-209 15,0 0-320-15,0 0-88 0,0 0 48 32,0 0-176-32,0 0-192 0,7 0-8 15,6 0 168-15,8 0-40 0,1 0-15 16,4-2-9-16,1-5-8 15,-1-4 32 1,3 1 0 0,-4 1-8-16,2-2-24 0,-11 3 0 31,-4 4-8-31,-6 0-24 0,-3 2-56 0,-3 2 112 0,0 0 200 0,0 0-56 15,0-2 16-15,0 2-168 16,0-4-232 0,-6 0-672-16,-6-2-1360 15,-5 4-3665-15</inkml:trace>
  <inkml:trace contextRef="#ctx0" brushRef="#br0" timeOffset="584395">18108 13819 3064 0,'0'0'1985'16,"0"0"-889"-16,0 0 176 15,0 0 72-15,0 0-23 16,11 0-201-16,-5 0-56 0,3 0-168 0,5 0 81 16,1 2-49-16,6-1-88 15,1 1-312-15,4 0 176 31,-3-2-120-31,1 2-80 0,-1-2 9 16,-6 0-145-16,-1 2 8 16,-4-2-184-1,-4 0-120-15,-8 0 120 0,1 0-8 0,-1 0 136 16,0 0-136-16,0 0-184 31,0 0-384-31,0 0-1657 0,0 0-7697 0</inkml:trace>
  <inkml:trace contextRef="#ctx0" brushRef="#br0" timeOffset="593316">21031 4729 9874 0,'0'0'4072'16,"0"0"-2831"-16,0 0 295 16,0 12-288-1,0 16-463-15,0 17 7 16,0 14 112-16,0 9-288 0,0 0-240 15,-10-3-240-15,8-9 8 16,2-10-144-16,0-11 48 0,0-6-48 16,-4-7 0-16,4-5-312 31,-4-2-440-31,0-5-760 15,-1-4-1265-15,0-6-5217 0</inkml:trace>
  <inkml:trace contextRef="#ctx0" brushRef="#br0" timeOffset="593535">20989 4825 8809 0,'0'0'4361'15,"0"0"-3737"-15,0 0 561 0,0 0-121 16,0 0-112-1,0 0-280-15,0 0-360 16,0 0-32 0,140-17-136-16,-111 17-96 0,-4 0-48 0,-6 0-536 15,-3 0-968-15,-9 0-1169 16,-6 0-2728-16,-1 4-328 0</inkml:trace>
  <inkml:trace contextRef="#ctx0" brushRef="#br0" timeOffset="593778">21008 5031 5393 0,'0'0'3904'15,"0"0"-2535"1,0 0 431-16,0 0-272 0,0 0-535 0,34 0-313 15,-11-2-384-15,4 0-128 0,-4 2-120 16,3 0-48-16,-7 0-160 31,-6 4-688-31,-13 24-801 16,0-2-511-16,-2 0-3217 0</inkml:trace>
  <inkml:trace contextRef="#ctx0" brushRef="#br0" timeOffset="593893">20977 5284 7457 0,'0'0'4145'0,"0"0"-3425"15,0 0 120-15,0 0 353 0,0 0-329 16,0 0-440-16,0 0-424 16,154-76-320-16,-115 47-2505 0,-14 7-5393 0</inkml:trace>
  <inkml:trace contextRef="#ctx0" brushRef="#br0" timeOffset="594491">21260 5038 4729 0,'0'0'7593'0,"0"0"-4888"0,0 0-953 31,0 0-456-31,0 0-672 16,0 0-423-16,0 0-113 0,0 0-80 16,0 130 32-16,0-106-40 15,0-6-72-15,0-9 72 16,0-4-120-16,0-5 0 0,0 0 63 31,0-20-263-31,11-12 168 16,2-6 88-16,5-3-192 0,-3 5 8 15,1 10 152-15,-3 10 96 16,0 9-16-16,-2 7-120 0,-3 0 128 15,2 9 8-15,-4 16 24 16,-6 3-16 0,2 2-8-16,-2-3 8 15,0-3-8-15,3-5-8 0,-1-10 8 16,4-7-48-16,0-2-200 15,6 0-344-15,-1-15-72 0,2-8-296 16,2-1-145 0,-1 5 137-16,-3 0 448 31,1 10 184-31,-3 7 168 15,1 2 80-15,-5 0 88 0,1 17 168 16,2 7 136-16,-1 3 0 16,1-1-176-16,2-5-16 0,-1-4-104 15,-1-9 0-15,4-7 0 31,-1-1 384-31,-1-1 392 0,1-22 9 16,0-7-241-16,-4-6-248 16,-4-2-128-16,-3 2-32 0,0 8 8 15,-5 6-32-15,-6 12-120 16,0 6-368-1,4 4-1096-15,7 0-1153 0,0 0-1816 0,0 2 1160 0</inkml:trace>
  <inkml:trace contextRef="#ctx0" brushRef="#br0" timeOffset="594769">21693 4985 2760 0,'0'0'1929'0,"0"0"79"31,0 0-120-31,0 0 89 0,0 0-801 16,0 0 32-16,0 0-416 0,0 0-255 16,73 113-153-16,-67-81-232 15,4 0-152-15,-4-4 16 16,-1-8 32-16,1-4-40 0,-6-8 0 15,0-4 0 1,0-4 232-16,0 0 712 16,0 0-256-16,0-8-96 0,0-9-344 15,0-6-152-15,0-10-96 16,0-1-8-16,12-2 8 15,1 0 40 1,4 4-40-16,0 6-8 16,2 6-8-16,-4 8-1248 0,-6 8-3753 15</inkml:trace>
  <inkml:trace contextRef="#ctx0" brushRef="#br0" timeOffset="596107">20902 4780 6177 0,'0'0'3120'15,"0"0"-1519"1,0 0-201-16,0 0 248 16,0 0-311-16,0 0-633 0,-13-5-168 15,13 5-288-15,0 22-72 16,0 16-40-16,0 18 8 15,0 14 80-15,0 11-32 0,0 4-16 32,0 3-48-32,0-3-32 15,0-7-88-15,0-10 80 16,0-11-80-16,3-14-8 0,2-12-8 15,-5-9 8-15,0-12 8 16,3-5 40 0,-3-5 32-16,0 0 48 15,0-2-128-15,0-37-624 16,0 1-2064-16,0-7-4250 0</inkml:trace>
  <inkml:trace contextRef="#ctx0" brushRef="#br0" timeOffset="597231">20953 4560 5753 0,'0'0'1872'16,"0"0"-71"-16,0 0-289 15,0 0-224-15,0 0-112 0,83-19-263 16,-58 16-225-16,8 1-32 0,2 0-152 15,1 0-104-15,6 2-24 16,-5 0-144 0,7 0-80-16,1 0-40 15,-2 0-56 1,1 0 24-16,6 6-16 0,0 0 32 0,-3-2-40 15,3 0-56-15,2 0 8 0,1-4 72 16,-3 2-72-16,5-2 0 16,-7 0 0-1,-1 2 0-15,-2 0-8 16,-4079 0-56-16,8143 2 56 15,-4077 0 8-15,-5-2-8 0,-4 2-48 16,-7 0 40-16,-1-2-64 16,-10 2 32-1,1-4 32-15,-4 2 8 16,-2-2 0-16,0 0 8 31,0 0 72-31,0 0 40 0,0 0 48 16,0 0 48-16,0 0-112 15,0 0-96-15,0 0 88 0,-2 0 56 16,-4 2-80-16,2 4-64 15,-2 1 1-15,1 4-9 16,-1 1 0-16,-1 6 0 0,-1 3-9 31,2 0 9-31,2 5 0 16,0 2 0-16,4 3-8 0,0 1 8 15,0 0-8-15,0 0 8 0,0 2-16 16,0-2 8-16,0 0 8 16,0 0 0-16,0-2 0 0,-4-2 8 15,4 0-8-15,0-3 0 16,0-1-24-16,0-5 24 15,0 2 0-15,0-3 0 16,0-2-8-16,0-5 8 16,0 2 8-16,0-2-8 15,0 0 0-15,0-1-120 0,0-2-96 16,0-1-32-16,0 2-48 31,0-3 96-31,0-4 72 0,0 2 32 16,0-4 16-16,0 2-48 15,0 0 0-15,-1 2-120 0,-3 2-72 16,-2 0 40-16,4 4-16 15,-4 0 112-15,1 2 88 0,0 0 16 32,2-1 72-32,0-2 8 15,-4-1-8-15,6-4 8 16,-3 0 0-16,4-4-8 0,-3 0 8 15,-2 0-352-15,-6 0-1393 16,0 0-671-16,-2 0-5298 0</inkml:trace>
  <inkml:trace contextRef="#ctx0" brushRef="#br0" timeOffset="598093">20929 5529 5329 0,'0'0'2680'31,"0"0"-863"-31,0 0-113 0,0 0 40 16,0 0-647-16,0 0-569 15,0 0-32-15,0 0 40 16,40-7 72-16,-19 3-104 0,8 2-160 15,-1 2-24-15,3-2-48 16,3 2-8 0,3 0-88-16,1 0-32 0,1 0-80 15,2 0 73-15,-1 0-57 16,0 0 24-16,2 0-8 0,-3 0-8 15,0 2 16-15,0 0-104 16,-4 0 56 0,2 0-56-16,-1 0 0 15,1 0 16-15,-3 3-64 0,0-3 48 16,-4-2 0-16,-2 2 64 15,-4-2-48-15,-1 0-8 0,-2 0-8 16,-7 0 8 0,2 0 8-16,-8 0-16 0,4 0 8 15,-7 0-8 1,1-2 0-16,-1 2 0 15,0-2 0-15,1 0 0 0,-1-3-48 16,2 3-16-16,1-2 56 16,1 2 0-16,-1 0-64 31,2 0 16-31,1 1-72 0,-3 1 128 15,-1-2 0-15,-2 2-80 16,0 0 80-16,-1 0 0 0,-4 0 0 16,2-2 0-16,-2 2 0 15,0 0 8-15,0-2 80 16,0 0 144-1,0-2-16-15,-6-1-216 0,-11-1-152 16,3 0-1001-16,-2 1-3920 16</inkml:trace>
  <inkml:trace contextRef="#ctx0" brushRef="#br0" timeOffset="609716">20298 4965 6697 0,'0'11'2921'15,"0"0"-561"-15,0 3-520 16,0 0-511-16,0 0-513 0,0-1-120 16,0 0-224-16,0 0-200 15,4-2-80-15,1 3 16 16,2 3-88-16,-2-2-16 0,1 3-48 31,0 5-48-31,-1 3-8 16,-1 1 136-16,-1 3 16 0,-2 2-152 15,-1-2 16-15,0-1 88 16,0-5-104-16,0-4 16 15,0-4-8-15,2-4 0 0,1-4 8 16,-3-2-8 0,0-2-8-16,2-4 8 15,-2 0 8-15,0 0-16 0,0 0 8 16,0 0 56-16,3 0-48 15,-3 0 32-15,0 0-48 0,2 0 9 16,-2 0-9 0,1 0 0-16,-1 0 0 15,5 0-9-15,0 0-63 16,1-2 72-16,6 2 8 0,-1-2 40 15,2 0-40-15,5 0-8 16,-2 0 8-16,3-2-8 16,7 0 9-1,-3 3 7-15,-2-6-16 16,1 3 0-1,1 0 8-15,-5 2-8 0,1-2 48 0,-6 2-48 16,-2 0 0-16,-4 0 0 16,-2 2-8-16,-4 0 8 0,4 0 8 15,-5 0 0-15,0 0-8 31,0-2-137-31,0 0-519 0,0-1-1024 32,-6 1-4289-32</inkml:trace>
  <inkml:trace contextRef="#ctx0" brushRef="#br0" timeOffset="610152">20577 5234 5473 0,'0'0'3040'0,"0"0"-1791"15,0 0 199 1,0 0-152-16,0 0-728 0,0 0-112 15,0 0 89 1,0 0-153-16,0 0-152 16,73 42-24-16,-51-28-88 0,-2-2-16 15,-3 0-40-15,0 0-24 16,-3-2 32-16,-6-1-72 15,-1-4 72 1,-6-3 72-16,2 2 192 0,-3-4 272 0,0 2 176 31,0 0 0-31,0 2-127 0,-6 4-369 16,-7 4-200-16,-3 2-88 15,-2 2-8-15,-1 4 0 16,-1-4-56-16,4 1 48 16,7-4-80-1,-1-5-136-15,5 0-377 16,5-5-679-16,0-1-1721 0,0-2-6040 0</inkml:trace>
  <inkml:trace contextRef="#ctx0" brushRef="#br0" timeOffset="612841">22240 5136 8209 0,'0'0'3913'16,"0"0"-3129"-16,0 0-272 15,0 0 505 1,0 0-201-16,0 0-496 15,-1 0-216-15,2 0-104 16,17 0 88-16,-2 0 96 16,7 4 152-16,3-1-64 0,1 3-96 15,2-2 152-15,0-2-216 0,0 3 40 31,-3-1-48-31,-2 0-104 16,-4 0 88-16,-4 1-40 31,2 1 0-31,-7 1-40 0,4-1-8 16,-3 0 0-16,0 0 0 15,-4-3 0-15,-2 1 8 16,-1 0 0-16,-2-1 0 0,-1-1 8 16,-2 0-8-16,0 0 0 15,0 0 64-15,0 4-24 16,0 1 48-16,0 6 56 0,0 1-80 15,0 4-16-15,0 4-40 16,0 4 32-16,0 6-40 0,0 7 56 16,-6 4-64-1,-1 6 0-15,-3 2 0 16,2 6-144-16,-1 1-32 0,1 4 32 15,-4 0 32-15,1 4 16 0,0 2 88 32,-1 3-8-32,1-3-56 15,3 0-24-15,-2-2 96 0,2-4 16 16,0-2-16-16,0 1-8 15,-3-3 8-15,-1 0 0 0,1 0 0 16,0 1-24 0,3 1 24-1,-4-2 16-15,4-1-16 0,-1 0 0 16,2-3 0-16,1-3 0 15,-2 0 0-15,1-2 0 0,2 3 8 16,-4 0 48-16,-1 0 8 16,2 4-56-16,-3 1 48 31,-4 0-56-31,4 3 8 0,-4 0 48 15,2-1-56-15,-1 1 64 16,-1-2-48-16,-1 4 40 0,-2 0 56 16,1 2 16-16,-1 4-24 15,-2-1 16-15,1-4 96 31,1-3-208-15,5-9 72-16,-3-2-16 0,3-2-56 16,2 0 0-16,-2-1 0 15,2 4 0-15,-7 4 41 0,5 1-41 16,-1-2 64-16,4 0-64 15,0-5 72-15,4 0 64 16,-1-4-88-16,4 0-40 16,-3-2-8-16,2-1 40 15,-4 0-40-15,5 1-8 16,-5 5 0-16,3 0 0 0,-3 4 8 15,-3 1 8-15,3-2 0 16,-4 2-8-16,3-1 32 16,-3-2-32-16,4 0-8 15,-3-2 0-15,3-2-8 0,-3-3-32 0,-1-1 40 16,-1-2 0-16,2-1 8 15,0 0-8-15,-1 1 0 32,4-1 48-32,-1 0-104 0,-3 0 56 15,3-2-8 1,2-1 8-16,-1-2-24 0,2 0 80 0,1-1-48 15,0-4-8-15,2-2 0 16,0-3-72-16,-2 0 64 31,5-3 8-31,-5-1 0 0,2 2 80 16,-1 1-72-16,0-1 48 15,-3 6-56-15,1-1 0 0,-1 4 64 0,1 0-16 16,-4 2-48 0,2-2 0-1,-2 0 0-15,2-1 0 16,2-5 0-16,-1-3-48 0,2-2 48 15,1-3 0-15,0-2 72 16,-2-1-72-16,3 2 0 0,-2 0 0 16,0 2-56-16,2 1 56 0,-2 0 0 15,0-2 8-15,0-2-8 16,4-1 0-1,-3-2 8-15,1-1-8 16,0 1 0-16,0-2 0 16,1-1 56-16,-1 0-48 15,0-3-8-15,3-1-48 0,0-2 48 31,0-2 0-31,0 0 88 0,0 0-88 16,0 0 0-16,0 0 32 16,0 0 160-16,0 0-40 0,0 0 16 15,0 0 8-15,0 0-104 16,0 0-72-16,0 0-24 31,0 0-168-31,-5 0-576 0,-3 0-1577 16,-4-2-9905-16</inkml:trace>
  <inkml:trace contextRef="#ctx0" brushRef="#br0" timeOffset="613604">21394 10539 8153 0,'0'0'2361'0,"0"0"-865"16,0 0 416-16,0 0-191 16,0 0-985-16,0 0-280 0,0 0-112 15,0 2-240-15,2 7 88 16,4 3 160-16,2-1 80 0,-1 6-200 15,1 0 137 1,-2 4-193-16,4 1 40 16,-2 2-72-16,2-2-40 15,-2 0-8-15,-3-1-40 0,1-8-8 16,-1 0-40-1,-3-6 0 1,2-1 48-16,-4-2 40 0,0-2-88 16,0 0 96-1,0-2-96-15,0 2 0 0,0-2 40 0,0 0-32 16,0 0 64-16,0 0-32 0,0 0 16 31,0 0-8-31,0 0 32 16,0 0 0-16,0 0 96 0,0 0-184 15,0 0 48-15,0 0 24 16,0 0 32-16,0 0-104 0,0 0-16 15,0 0-32-15,0 0 40 32,0 0-8-32,0 0-40 0,0 0 8 15,4 0-16-15,4 0 40 16,5-4 24-16,8-13 0 15,8-8 0-15,21-21-96 0,-5 4-1104 16,-8 4-5242-16</inkml:trace>
  <inkml:trace contextRef="#ctx0" brushRef="#br0" timeOffset="629404">13121 5240 10594 0,'0'0'4689'0,"0"0"-3649"16,0 0-392-16,0 5 216 0,0 12-368 15,0 13-352-15,0 12-32 32,5 10-40-32,1 8-7 15,-6 6-17 1,0-1 24-16,0-3-64 0,0-6 0 0,0-10 48 15,0-7 16-15,-6-13-8 0,1-9-56 16,-3-9-8-16,1-6 104 31,-2-2-104-31,2 0-8 16,-4-12-424-16,3-8-209 15,4-3 65-15,4-6 304 0,0 1-24 16,5 2 288-16,8 2-8 0,3 1 16 16,4 4 200-16,-4-1 120 15,3-1 32 1,4 2-80-1,0 0 48 17,2 0-96-32,3 0-112 0,-4 3-112 0,5 2 0 0,-6 1 0 15,-4 2-96-15,-1-1-520 0,-2 3-456 16,-5-6-920-16,1-7-1129 0,-4 2-2104 15,-5 0-432-15</inkml:trace>
  <inkml:trace contextRef="#ctx0" brushRef="#br0" timeOffset="629586">13366 5243 5577 0,'0'0'4113'0,"0"0"-1857"16,0 0 313-16,0 0-505 31,0 0-920-31,0 0-672 0,0 0-320 16,0 0-8-16,-27 93 64 15,27-45 9-15,0 5 79 16,0-2-152-16,-3 2-64 0,-2-8-32 31,5-2-48-31,-5-7-104 16,5-4-544-16,0-8-1209 0,0-12-4440 0</inkml:trace>
  <inkml:trace contextRef="#ctx0" brushRef="#br0" timeOffset="630037">13537 5531 5153 0,'0'0'5577'16,"0"0"-4217"0,0 0-832-1,0 0 608-15,0 0-223 16,0 0-289-16,0 0-192 0,59-7-192 0,-48-3-80 15,-3 1-32-15,0-4 24 16,-5 3 24-16,-3-1 96 0,0-4 48 31,0 4-120-31,-1-4-80 16,-12 3 8-16,-3 5-80 15,-4 0 56-15,-2 7 112 0,-1 0-40 16,0 5-72-16,4 16-8 0,3 7-88 16,5 6 112-16,4 5-24 31,5 1 0-16,2-4 9-15,0-4-1 0,2-8-16 0,11-7-80 16,6-4 0-16,-2-5 8 16,2-8-8-16,2 0-8 0,5-2-8 15,-2-20-8-15,3-12-289 16,1-25-703-16,-2 8-1472 31,-7 6-4386-31</inkml:trace>
  <inkml:trace contextRef="#ctx0" brushRef="#br0" timeOffset="630255">13702 5166 3792 0,'0'0'6202'0,"0"0"-3954"15,0 0-367-15,0 0 39 16,0 0-720-16,-3 17-640 0,3 10-272 0,0 6 112 31,0 5-127-31,0 3 15 16,0-3-88-16,0-6-80 15,2-4-112-15,6-7-8 16,1-6-80-16,-1-4-681 0,9-9-1055 15,-5-2-2217-15,3 0-2112 0</inkml:trace>
  <inkml:trace contextRef="#ctx0" brushRef="#br0" timeOffset="630541">13831 5402 8041 0,'0'0'4761'0,"0"0"-2832"0,0 0-385 31,0 0-176-31,0 0-480 16,-22 114-287-16,22-67-161 0,-3 6-120 15,3 8-120-15,0 3-88 16,0 1-56 0,0-1-48-16,0-2 0 15,3-7 64-15,0-6-72 0,2-9 0 16,-2-8-104-16,2-10-112 15,0-7-264-15,-5-8-304 0,0-5-849 16,0-2-1560-16,0 0-5440 16</inkml:trace>
  <inkml:trace contextRef="#ctx0" brushRef="#br0" timeOffset="630933">13825 5420 1424 0,'0'0'9146'0,"0"0"-7242"31,0 0-1016-31,0 0 161 16,0 0-177-16,0 0-368 0,0 0-144 15,76-18-160-15,-58 18-96 16,6 2 80-16,-6 6-72 15,-2 4-24-15,0 1 48 0,-5 0-136 32,-4 6 296-32,-6 0 32 0,-1 4-8 15,0 3-24-15,-5 2-96 0,-12 0 0 16,-8 0-79-16,0-1-33 15,-8-2-80-15,3-7-8 16,-8-6-433-16,9-6-1143 16,4-6-3609-1</inkml:trace>
  <inkml:trace contextRef="#ctx0" brushRef="#br0" timeOffset="633179">14225 5621 7009 0,'0'0'4913'0,"0"0"-3793"15,0 0-584-15,0 0 1201 0,0 0-57 16,0 32-632-16,0-14-456 15,0 6-159-15,-11 8-161 0,-5 8-120 32,-2 5-80-17,-3 4 0 1,-1 4 32-16,1-3-104 0,-2-4-8 15,2-7 8-15,2-4 56 0,-2-7-40 16,1-4 40-16,-4-4-8 16,-5 1-32-16,-7-4 56 0,-2-2-16 0,-4-2-56 15,-4-1-56 1,-2-1 48-1,4-6-104-15,2-1-8 16,4-4 48-16,4 0 72 0,3 0-80 16,-3-2 80-16,3-9-136 15,1-6 128-15,-4 0-72 0,0-4 72 16,-2 1 0-16,1-1-8 15,-1 0 8-15,4 5 8 0,1 0 48 16,2 5-48 0,8 4 0-16,7 1-56 0,6 2 48 0,-2 0 8 31,8 0 0-31,-4-1 8 15,3-4-8-15,1-5 8 16,-4-6-8-16,1-5 48 0,0-1-40 16,3-4-8-16,-4 3 48 15,-1-1-8-15,1 2-32 0,-5 3-8 16,1 3 56-16,2 0-56 31,-2 2 0-31,2-1 40 16,2-4-96-16,-4-1 48 0,4-2-8 0,1-4 16 15,-2-4-8-15,2-2 8 16,-1 0 48-1,1 0-48-15,-1 4 0 16,1 4 8-16,2 3 48 16,-2 3-56-16,3 0 0 15,2 0 0-15,0 0-8 0,0 0 0 16,0-3-88-16,0 4 96 0,7-3 0 15,1 1-24 1,-2 2 24-16,4 1 64 16,-1-3-64-16,3 1 0 15,-1 1-40-15,5-4 32 16,7 3 8-16,-4 1-8 0,9-2 0 15,1 5-8-15,1 4 32 0,-2 2-24 32,3 2 8-32,-1 4 0 15,4 0-32-15,0-1-16 16,5 2 80-16,0 1-88 0,3-2 56 15,3 2 0-15,-3 0 0 16,0 2 72-16,0 2-64 0,-8 0-8 31,0 0 56-15,-4 2-56-16,-2 6-8 0,2 0 8 15,-7 2 8-15,4-2 40 0,-1 2-24 16,-2 0-24-16,1 0 0 16,1 2-48-16,-5-1 48 0,3-2 8 15,-5 1 0 1,-1 1 120-16,-2-2-128 15,-1 1 96-15,-2 3-88 16,3-2-8-16,-3 3 48 0,0 3-24 16,-2 0 24-16,3 1-48 15,-4 3-8-15,0-2 8 16,-2 4 16-16,-3-3-16 15,1-1 0-15,-3 4 8 32,2-3 8-32,-2 0-8 0,-3 2 88 0,4-2-96 0,-3 0 0 15,1 0-8-15,3-1-40 16,-5-4 40-1,3 0-48-15,2-4 48 16,-4 1 8-16,1 1 8 16,0 0 40-1,1 4-32-15,-3-2-16 0,3 2 0 0,-3-4 16 16,0 4-16-16,2-6 0 0,-2 2-40 15,0-3-16-15,0-2 112 32,1 2-56-32,-1-2 0 15,0-2-56-15,0 0 56 0,0-2 0 16,0-1 0-16,0-1 0 15,0-2 72-15,0 0-64 32,0 0-8-32,0-4 0 0,0-11-416 0,0-4-4561 15</inkml:trace>
  <inkml:trace contextRef="#ctx0" brushRef="#br0" timeOffset="635281">13132 6487 5521 0,'0'0'3913'16,"0"0"-2753"-16,0 0 56 0,0 0 248 0,0 0-319 31,0 0-545-31,0 0-328 15,0 0-160-15,0 0-40 0,0 0-72 16,0 0-216-16,0 0-1457 16,0 0-5208-16</inkml:trace>
  <inkml:trace contextRef="#ctx0" brushRef="#br0" timeOffset="636274">13132 6487 7465 0,'-26'24'3025'16,"26"-24"-1121"-16,0 0 81 0,0 0-513 15,0 0-328-15,0 0-496 16,0 22-392-16,0 16-184 0,0 10-72 31,0 9 0-31,3 3 0 16,4-4 0-16,1-4 0 0,0-8 8 15,-3-8-8-15,1-7 0 16,2-12 0-16,-3-4 0 0,2-6-16 15,-4-5 8-15,2-2-72 16,1 0 72-16,6 0-136 0,1-15 0 16,3-11 56-16,1-6 80 15,-2-7-160-15,3-3 168 0,0-2-72 31,-1 0 72-31,-1 0 0 16,1 3-8 0,-9 3 8-16,-2 4 56 0,-1 4 0 0,-5 6 64 15,0 4-40-15,0 8-32 31,0 4 24-31,0 6 104 0,0 0-112 16,0 2 136-16,0 0 32 16,0 0 8-16,0 12-112 0,0 16-128 15,0 13 0-15,0 6 0 0,10 8-8 16,3-3 8-1,1-4 0 1,1-8 8-16,2-8-8 0,-2-8 0 16,4-6-8-16,-4-4 73 15,1-5-130-15,-3-7 17 16,3-2-456-1,-3-7-240-15,5-18 80 0,-7-10-48 16,2-7 16-16,-7-2 16 16,-1 3-89-16,-5 9 409 15,0 11 360-15,0 10 264 0,0 11 1049 16,-5 0-409-16,-6 23-528 0,-3 5-88 15,1 2 32 1,3-2-16-16,8-7-112 0,2-4-120 31,0-9-72-31,0-3-88 0,8-3 88 16,4-2 0-16,4 0 0 15,-2 0-8-15,-2 0-64 0,-1 0 72 16,-1 0 8-16,-7 0 0 31,0 0-8-31,-3 5 0 16,0 9 360-16,-3 4-144 0,-10 2-216 15,-1 0-8-15,-6-3-904 16,2-8-2313-16,9-5-5680 0</inkml:trace>
  <inkml:trace contextRef="#ctx0" brushRef="#br0" timeOffset="636817">13726 6770 5265 0,'0'0'4489'0,"0"0"-3505"0,0 0-32 16,0 0 816-16,0 0-527 31,0 0-625-31,0 0-120 16,0 0-88-16,0 0 0 15,63-8 88-15,-58-6-152 0,-2-4-144 16,-1 0-72-16,-2-1-120 0,0 2 128 15,-2 2-72-15,-12 4 0 32,-2 5-16-32,1 6-48 0,-1 0 0 15,-2 4-8-15,2 15 8 0,3 7-104 16,2 0 80-16,8 1 16 15,-1-5 8-15,4-5-88 0,0-2 80 16,4-5-64 0,9-4 72-1,1-3-48-15,4-3 48 16,3 0-736-16,2-7-920 0,4-25-1265 0,-4 5-2376 15,-6-1 144 1</inkml:trace>
  <inkml:trace contextRef="#ctx0" brushRef="#br0" timeOffset="637050">13726 6770 3992 0,'149'-145'4049'31,"-149"145"-1672"-31,0 0-425 15,0 2-512-15,2 13-503 0,2 6 63 16,0 5-192-16,0 4-272 16,0 1-192-16,-1-5-176 0,2-4-160 31,-2-8 40-31,-3-5-40 15,2-4 168-15,-2-5 144 0,0 0 265 16,0 0 63-16,0 0-88 16,0-10-48-16,0-8-416 0,0-8-96 15,6-4-16 1,5-2-480-1,9-6-480-15,-9 8-1801 16,0 11-6337-16</inkml:trace>
  <inkml:trace contextRef="#ctx0" brushRef="#br0" timeOffset="638416">13232 7143 7417 0,'0'0'4681'31,"0"0"-3073"-31,0 0-111 15,0 0-249-15,15 108 72 0,-12-41-560 16,-3 3-335-16,0-3-161 16,0-6-112-16,0-13-80 15,0-14-64-15,0-9 0 0,0-14 8 31,0-5-16-31,0-6-80 16,0-4-112-16,-3-22-272 0,0-12-361 16,-2-14 33-16,3-7 296 0,2-1 40 15,0 7 272-15,0 8 160 16,10 17 24-16,4 14 64 15,7 14 56 1,0 2 304 0,7 24 184-1,-6 6 184-15,-1 6-256 0,0-2-215 16,-1-4-161-16,-6-7-112 0,2-10-40 15,-3-4-8-15,0-11-569 16,-1 0-815-16,-4-21-16 0,1-39-625 16,-2 6-1087-1,-7-1-1809-15</inkml:trace>
  <inkml:trace contextRef="#ctx0" brushRef="#br0" timeOffset="640162">13507 7045 4136 0,'0'0'2985'0,"0"0"-857"0,0 0-407 32,0 0 119-32,0 0 217 15,8 102-801-15,-8-46-440 0,0 0-376 16,-2-2-192-1,-4-8-96-15,-1-10-144 0,2-9 40 16,1-12-48-16,0-8-144 0,0-7-224 16,0-4-480-16,3-22-904 31,1-13-209-31,0-7 529 0,0-4-160 15,9 4 887-15,8 8 705 16,2 10 577-16,0 10 679 16,-1 14-176-16,1 4 512 0,-7 8-47 15,-1 20-81 1,-1 10-264-16,-7 8-472 15,3 5-327-15,-1-2-233 0,5-4-120 16,1-11-48-16,5-8-513 16,4-14-927-1,-1-12-560-15,4 0-577 16,-1-15-79-16,-5-10-9 0,-8-3 577 15,-1-2 1351-15,-8 1 737 16,0 3 1393-16,0 4 647 0,-3 3 49 16,-11 4-185-16,2 5-152 15,-2 6 81 1,1 4-473-16,-3 0-616 15,3 14-376-15,1 12-192 16,6 6-48-16,3 2 48 16,3-4-80-16,0-5-48 0,0-8-40 15,1-4-8-15,12-9-8 16,0-4-40-16,2 0-8 15,-1-12-40 1,2-14 0-16,-4-4-72 16,-1-4-160-16,-3 0-112 15,-5 4 112-15,-3 5 224 0,0 9 96 16,0 6 8-16,0 6 376 15,0 4 240-15,0 0-136 0,-3 0-168 32,3 8-215-32,-5 6-89 0,5 2-8 15,0 1 0-15,0-4 0 16,0-3-81-16,0-1 65 0,0-6-88 15,5-3-384-15,0 0-440 16,1 0-272-16,-1-7 120 16,3-8-177-1,0 0-71-15,2 0 536 16,-5 3 560-16,0 4 232 0,1 6 0 15,-1 2 152-15,0 0 360 0,0 2 168 16,-2 12 88-16,2 4-168 16,-2 2-191-1,-1-3-225-15,-1-4-176 16,4-5 56-1,0-6-64-15,-2-2-472 0,2 0-297 0,0-16 49 16,0-6-72-16,-2 3 8 16,2-2 264-16,1 3 304 0,-1 6 144 31,0 6 72-31,1 6 160 15,-1 0 280 1,-3 2 224-16,3 14 160 0,-5 4-104 0,0 2-168 31,0-6-216-31,0-1-135 16,0-10-121-16,0-5-80 0,1 0 0 15,3-4-128-15,-1-12 120 16,2-3-161-16,1-4-191 16,1 3 24-16,-1 2 40 0,4 6 184 15,-5 4 32-15,1 8 80 0,2 0 56 16,-3 4 280-16,1 14 240 15,-1 4-55 1,0 0-49-16,0-2-160 16,0-6-144-16,0-3-120 15,3-7-48-15,1-4-8 16,-1 0-192-16,4-9-176 0,-1-9-136 0,-3-2-153 15,0 1 57 1,0 2 368-16,-4 3 176 16,0 4 56-16,0 4 8 15,-4 4 8-15,1 2 344 16,-1 0 288-16,0 0-208 0,2 0-239 15,1 0-129-15,-1 0-64 0,-1 0 0 32,4 0 0-32,-2 0 0 15,1-4-112-15,0-2-81 16,-4-1 17-16,0 2 112 0,0-1 64 15,0 6 48-15,0 0 361 16,0 0 255-16,0 10-416 0,0 8-144 16,0 4-88-16,0-2 56 31,0-2-72-31,0-6 56 15,0-6-56-15,12-3 0 0,-4-3-56 16,6 0-296-16,-2-15-176 16,-4-5-57-16,0-2-135 0,-3-2 312 15,-2 4 224 1,0 4 128-16,-1 5 56 15,-2 6 264-15,1 5 640 16,-1 0-87-16,2 0-361 0,1 0-192 16,2 8 112-16,-2 2-224 15,4-4-136-15,-4-4-32 16,3-2-112-1,-1 0-608-15,2-14-425 0,-1-12 305 16,-1-6-344-16,-3-4 40 16,-2-3 184-16,0-1 303 0,0 4 377 15,0 6 296-15,0 6 624 16,0 8 657-1,0 6 103 1,0 6-160-16,0 4-71 0,0 0-241 16,1 0-280-16,4 4-320 0,2 18 152 15,2 12 64-15,3 8-80 16,0 6-128-16,1 5-152 0,2-8-168 31,-1-2 0-31,3-9 96 16,-3-8-88-16,-1-6 56 15,0-9-24-15,-2-8-32 0,1-3 64 16,0-6-56-16,1-22-16 15,4-39-752-15,-5 9-1744 0,-5 1-4458 0</inkml:trace>
  <inkml:trace contextRef="#ctx0" brushRef="#br0" timeOffset="641906">14505 6465 5433 0,'0'0'2576'16,"0"0"-783"-16,0 0 167 31,0 0 32-31,45 58-375 0,-32-28-657 15,1 4-288-15,1 4-72 16,-2 2-176-16,1 5-120 0,-1 0-120 16,-1 2-24-1,-4-1-39-15,-2 0-25 0,-1 0-48 31,-5 4 0-31,0 1-40 0,0 2 56 16,-6 2-56-16,-9-1 88 16,-4 0-56-16,-1-4-40 0,-2-3 0 0,-1-8 88 15,-6-1-88-15,0-6 8 16,-2-2-8-16,-3-1 8 15,-3-3 8-15,-2-2-16 16,-7 0 0 0,0-2 0-16,-5 0-48 15,-6-4 40-15,-3-4-48 0,1-1 0 16,-4-6-8-16,-7-1-8 0,4 0-136 31,3-2-9-31,-2 2-31 16,6 3-40-16,2-2-240 0,2 1 128 15,2 1 176-15,1-1-104 16,4-5 208-16,1-1 104 0,0-2 16 15,0 0-8-15,4-13 0 16,-6-6 8 0,2-3 0-16,4-2-8 15,-1-2 0-15,2 0-48 16,7-2 48-16,-1 0 8 0,6 0-72 15,0 0 72-15,6-1 0 16,0 1-40-16,3-2-144 31,2-4 80-31,4-4-64 0,1-3 112 16,2-10 8-16,3-1-8 15,2-5 16-15,7 4 40 0,0 1 64 16,0 3-64-16,0 7 48 16,0 2 176-16,7 3-152 15,4 0 72 1,5-3-32-1,-5-4 64-15,4-1-80 0,3-2-48 0,1-4 8 16,-1 3-48-16,0 2 8 0,1 4 104 16,4 2-112-16,1 4 136 15,0 2 40 1,5 4-16-16,-1-2 8 15,1 1 48-15,-2 3-96 16,-1 0-40-16,0 0-16 0,-2 2 8 16,3 1-24-16,-2 0 8 0,4 3-64 15,6 3-8-15,1 4 8 31,6 0 0-31,1 6 0 0,-1-1 0 16,2 2 48-16,0-1 16 16,-4 2-56-1,-1-1 56-15,1 0-64 0,-1-3 0 0,-4 4 8 16,2 1 120-16,-3 2-80 15,0 2-32-15,-1 2 40 0,-1 0-56 32,0 0 8-32,2 0 0 15,2 2 40 1,-2 4 0-16,1-2-32 0,-1 0 33 0,-2-1-49 15,2-1 48-15,-3 0-24 32,1 2-16-32,-1-1-8 0,-5 1 16 0,4-2-16 15,-4 2 0-15,-2 0 8 16,-1 0-8-16,0 0 0 15,-4 1 8-15,0 0-8 0,-2-1 0 16,-3 0 16 0,-1 0-16-1,0 0 16-15,-2 2 40 0,-3-1 8 16,2 2-56-16,0 1 80 0,-2 2-32 15,0 2-56-15,2 2 96 0,2-1-96 32,-7 0 0-32,5-1 72 15,-2 0-72-15,-3-2 0 16,1 0-8-16,2 0 8 0,-3 0 0 15,2 2 96-15,-4 2-40 0,-3 0-56 16,2 3 96-16,-2 0-48 16,0 3 0-1,0 1 8 1,0-4-8-16,0 2-32 0,0-1-16 15,0-4 0-15,0-3 0 16,0 2 0-16,0-3 0 0,0-1 0 16,0 0 0-16,0 1 64 31,0 0-64-31,-2 2 0 15,-1 0 56-15,0-2-56 0,-1 0-64 16,3 0 64-16,-3-2 0 16,4-1 0-16,-3 0 0 0,0-1 8 15,1 0 0-15,-2-2 56 0,-1 0-56 16,3-1 8-1,2-3 40 1,-5 2-56-16,5-2 8 0,0 0-8 16,0 2 8-16,0-2-8 15,0 0 0-15,0 0 0 0,0 0 0 16,0 0 0-16,0 0-8 0,-3 0-312 31,-7 0-1521-15,-3-7-8353-16</inkml:trace>
  <inkml:trace contextRef="#ctx0" brushRef="#br0" timeOffset="646529">12856 8261 3472 0,'0'0'7426'15,"0"0"-5130"-15,0 0-1263 16,0 0-73-16,0 0-80 0,0 13-288 16,-2 10-400-16,-3 12-144 15,2 11-40-15,0 12 48 0,1 6-48 31,-2 6 176-31,-3 1 136 16,-3-3 104-16,1-4-24 16,1-6-88-16,-2-10-7 0,2-9-17 0,0-9-48 15,0-9-32-15,1-6-72 16,2-7-64-1,5-4 0-15,-3-4-72 16,0 0-256 0,3-18-753-1,0-10-2135-15,0-7-5442 0</inkml:trace>
  <inkml:trace contextRef="#ctx0" brushRef="#br0" timeOffset="647225">12837 8354 6305 0,'0'0'4201'0,"0"0"-2929"16,0 0 120-16,0 0 25 0,0 0-233 31,0 0-464-31,0 0-368 16,0 0-144-16,0 0-200 15,12 0 144-15,11 0 232 0,8 0 8 16,4-2-104-16,11-2-8 16,4 0-79-16,6-4-81 0,5 1 0 15,6 0-40 1,-1-1-16-16,7 0-56 15,-1-1 56-15,1 4 16 16,-5-1-80-16,-5 2 48 0,-8 0-48 16,-7 0 88-16,-3 0-80 15,-6-1-8-15,-5 3 0 16,-5-2 0-16,-5 3 0 15,-1-1 0-15,-5 2 0 32,-1 0 8-32,-5 0 0 0,-7 0-8 0,-1 0 0 0,-2 0 0 15,-2 0 48-15,0 0 8 16,0 0 72-16,0 0-32 0,-11 0-32 31,-1 5-8-31,-4 4-32 16,3 1-24-1,2 2 0-15,-2 4-48 0,5 3 40 0,-2 6 0 16,4 5 8-16,3 4-8 0,1 7-24 31,2 4 24-31,0 6-32 16,0 2 40-16,0 2 0 15,0-5 0-15,0-4 24 0,0-6-24 16,0-8 0-16,0-10 8 15,0-4-8-15,0-6 0 0,0-1-96 16,-16-6-472-16,1-1-1049 16,-6-4-3440-1</inkml:trace>
  <inkml:trace contextRef="#ctx0" brushRef="#br0" timeOffset="647888">12738 8881 3672 0,'0'0'1769'0,"0"0"-73"15,0 0 0-15,0 0-287 16,0 0-193-1,0 0-424 1,131 15-96-16,-102-15-8 0,6 1-159 16,4-1-97-16,3 0-16 15,5 0-152-15,5 0 48 0,1 0-96 0,2 0 40 16,1 0-64-16,-1 0 0 31,-1 0 40-31,-1 0-88 16,3 0-40-1,-2 0-8-15,-7 0 80 0,-1 0-168 0,1 0-8 16,-5 0 104-16,0 0-56 0,-1 0-48 15,-4-3 16-15,-7-5 8 32,-5 1 32-32,-11 1-56 0,1 2 8 15,-10 2 160 1,-2 0 80-16,-3 0 224 0,0 1-7 0,-18-5-465 15,-3 1-105-15,-6-1-3863 0</inkml:trace>
  <inkml:trace contextRef="#ctx0" brushRef="#br0" timeOffset="648505">13029 8208 4689 0,'0'0'3112'0,"0"0"-1079"32,0 0-369-32,0 0-200 0,0 0-359 0,0 0-233 15,0 0-184-15,0 0-24 16,-28 4-312-16,17 17-288 0,-2 4 8 15,-3 3 88-15,3-2 128 16,-2-4-80 0,7-6-112-1,-1-7 48-15,7 0-56 0,-3-7-24 0,5-2-64 16,0 0-472-16,0-8-1408 15,0-4-4105-15</inkml:trace>
  <inkml:trace contextRef="#ctx0" brushRef="#br0" timeOffset="649359">13029 8208 3992 0,'68'-26'1809'0,"-62"26"-385"15,5 0 80-15,2 0-55 32,3 0-545-32,1 0-136 0,2 0 56 15,0 0-128 1,4 0 17-16,0 0-281 15,-1 0-32-15,2 2 144 0,1 2-16 16,2-2-160-16,4-2 72 16,-7 2-176-16,5-2 56 15,-5 0-24-15,4 0-32 16,-4 0-152-1,3 0-24-15,-1 0 136 0,3 0-152 16,0 0 104-16,-1 0-176 16,-2 0 48-16,-2 0-32 0,-2-4 33 15,1 2 31-15,-4 0 24 16,4 0-32-16,-4 2-24 0,1 0-40 15,2 0 80 1,3-2-88-16,-1 2 0 0,5 0 72 16,2-2-72-16,3 2-64 0,-1-3 56 31,-2 1 16-31,0 0 72 0,-4 2-80 15,-1 0 0-15,-3 0-8 16,-4 0 8-16,-3 0-16 16,-1 0 8-16,-4 0 8 0,0 0 64 15,1 0-64-15,-3 0-64 31,4 0 64-31,-1 0 56 0,1 0-56 16,-2 0-112-16,-5-2 64 16,2-2-120-16,-4 2 0 15,-4 0 119-15,0 2 49 16,0 0 8-16,-4 0 57 0,-10 0-65 15,-4 0 48 1,4 0-40-16,-4 0-8 0,0 8 8 16,-3 3-8-16,3 1 0 15,-4 1-8-15,-1 4 8 16,-3 1-8-16,-1 1 8 0,-2 4 0 15,0-1 0 1,4-2 8-16,-4-2-8 16,8-4 8-16,4-4 64 0,5-4-72 15,3-4 8-15,4 0 0 16,3-2-8-16,2-2-128 15,0-10-1745-15,0-4-3600 0</inkml:trace>
  <inkml:trace contextRef="#ctx0" brushRef="#br0" timeOffset="649804">14153 8178 3384 0,'0'0'2969'0,"0"0"-1737"0,0 0 40 16,0 0 481-16,0 0-569 31,0 0-280-31,0 0-64 0,6 85-392 0,-4-58 41 15,-2 3-137-15,0 2 32 16,0 0-112-16,0 2-96 16,0 0-56-16,0-2 0 0,0-2-112 15,0-4 24 1,0 0-32-1,0-3-8-15,0-1 8 16,0-3 24-16,3 0-24 0,-1-4 0 0,4 0 0 16,-6-1 0-16,3-4 80 15,-3-2-160-15,2 2 80 0,4-1-8 31,-2 4 8-31,4 1 56 16,-5 0-32-16,3 0-24 16,-2-2-56-16,2 0 48 0,-3-4-32 15,-3-4 24-15,0 1 8 0,0-5-8 16,0 0-168-16,-22 0-1032 15,-4-7-1841-15,0-5-6089 0</inkml:trace>
  <inkml:trace contextRef="#ctx0" brushRef="#br0" timeOffset="650053">13923 8841 4112 0,'0'0'1545'16,"0"0"-113"-16,0 0 280 16,0 0-287-16,0 0-241 15,0 0-344 1,0 0-504-16,104-22-248 15,-78 8-88-15,-7 3-1496 16,-3 0-5794-16</inkml:trace>
  <inkml:trace contextRef="#ctx0" brushRef="#br0" timeOffset="652293">14458 7714 7945 0,'0'0'2713'15,"0"0"-1249"1,0 0 328-16,0 0-199 15,0-2-673-15,0 2-472 16,0 16-200-16,0 14-56 16,0 14 160-16,0 14 16 0,0 13-152 15,0 11-8-15,0 21-200 16,0 21 64-16,0 20-56 15,-3 4-32 1,-7-12 8-16,-3-13 8 16,-6-17 0-16,-7 0 8 0,2-15-8 15,-2-15 8-15,6-14-8 16,-4-5 0-16,-2 7 8 15,-4 2-8-15,-1 4 8 0,2-16 8 32,6-12-16-32,10-12 0 15,2-13-24-15,3-10-72 0,3-7-184 16,5-4-800-16,0-14-1488 0,0-3-3514 15</inkml:trace>
  <inkml:trace contextRef="#ctx0" brushRef="#br0" timeOffset="652554">14112 9408 8345 0,'0'0'4705'15,"0"0"-3737"-15,0 0-351 0,0 0 311 16,0 0-416-16,0 0 48 15,13 69-296-15,-8-43-32 0,0-2 80 16,-5-4-88-16,2-6-96 16,-2-6 16-16,0-2 104 0,4-4-96 31,-4-2-80-31,7 0-64 15,4-2 56 1,10-22-64-16,13-32-616 0,-3 6-2064 0,-7 2-11147 0</inkml:trace>
  <inkml:trace contextRef="#ctx0" brushRef="#br0" timeOffset="653604">12987 9878 1136 0,'0'0'8946'0,"0"0"-6602"15,0 0-607-15,0 0-25 16,0 0-408-16,0 0-384 0,0 0-616 31,0 0-208-31,-20 121-88 16,14-59 0-16,1-2 24 15,0-2-32-15,4-10 0 0,1-8 8 16,0-12-8-16,0-8 0 15,0-8-8-15,0-3-96 0,8-8 96 32,6-1 8-32,1 0 0 15,7 0 0 1,3-12-8-16,2-8 8 0,2-2 32 0,-3 0 16 0,1 2-96 15,-7 4 16 1,-6 4-80 0,-2 5 112-16,-4 5-168 0,0 2 96 15,-5 0 72-15,5 0-24 16,-5 9 24-1,2 5 288-15,-2 0 8 0,-3 4-79 0,0-2-57 0,0-2-112 16,0-2 40-16,0-4-88 16,0-4-376-1,0-4-1385-15,0 0-3400 16</inkml:trace>
  <inkml:trace contextRef="#ctx0" brushRef="#br0" timeOffset="653772">13198 9974 8585 0,'0'0'4929'16,"0"0"-3408"-16,0 0-297 0,0 0 24 16,0 0-1000-1,0 0-248-15,34 6-456 0,-11 18-920 0,-4 1-4217 16</inkml:trace>
  <inkml:trace contextRef="#ctx0" brushRef="#br0" timeOffset="654142">13386 10078 8953 0,'0'0'3153'0,"0"0"-2089"16,0 0 345-16,0 0-49 15,0 0-512-15,21 126-368 0,-21-92-160 16,0-5-40-16,0-5-208 15,0-8 144-15,0-6-144 16,0-6 200-16,0-4-15 16,0 0-161-16,0-8 152 15,0-16-232-15,8-12-32 16,3-9-32-16,8 0 48 0,-2 1 8 15,4 7-8-15,-4 16 0 16,-2 10-48 0,-1 11-8-16,-2 0 40 15,-4 15 16-15,3 9 96 16,-3 1-88-16,0 5 0 0,-1-4 8 31,-2-3-16-31,1-5-248 16,-4-4-665-16,-2-12-1007 15,0-2-2665-15,0 0-6537 0</inkml:trace>
  <inkml:trace contextRef="#ctx0" brushRef="#br0" timeOffset="654355">13579 9786 9826 0,'0'0'4200'0,"0"0"-2991"0,0 0-41 16,0 0-328-16,0 0-368 0,0 104-168 16,5-52-56-16,7 5-96 15,-3 1-64-15,-1-5-40 16,0-6-40-1,-4-5 8-15,0-10-8 16,0-8-8-16,-3-6-552 0,1-8-1456 16,-2-6-4001-16</inkml:trace>
  <inkml:trace contextRef="#ctx0" brushRef="#br0" timeOffset="654680">13789 9930 8009 0,'0'0'3993'16,"0"0"-2329"-16,0 0 481 0,0 0-49 31,0 0-999-31,0 0-681 16,0 0-152-16,0 0-200 15,-63 38-64-15,46-5-8 16,-1-3 0-16,2 0-96 0,1-4 104 15,2-9 0-15,4-2 0 32,4-7 0-32,1-4 0 0,4-2 0 15,0 0-56-15,0-2-32 16,4 0-16-16,12 1 88 0,6-1 16 0,6 0-72 31,4 0 72-31,4 0-8 0,7 0-921 16,-5 0-3432-1,-9 0-6201-15</inkml:trace>
  <inkml:trace contextRef="#ctx0" brushRef="#br0" timeOffset="655786">13965 9938 8001 0,'0'0'1945'15,"0"0"-633"1,0 0 688 0,0 0-503-16,2 123-457 0,-2-89-280 0,-10 2-232 15,-7 2-64-15,-4 1-72 16,-4 2 8-16,-4 3-256 0,-6 2 56 15,-4 2 49-15,-3 1-81 32,0-4-88-32,-5-2-40 0,0-5-24 31,-6-4 40-31,-3-4-56 0,-6-6 0 0,-2-4 88 0,-1-6-40 15,-1-2-40-15,4-5-8 16,-2-5-48-16,4-1 48 31,2-1 0-31,3 0-8 0,3 0-112 16,5-8-40-16,2-4-64 15,3-2-113-15,2-4 33 0,0-2 16 16,4-2 120-16,2 0 80 16,0-2 72-16,2-3-104 15,3 3 112-15,9-3 8 0,-2-1-8 16,6-2 24-1,8-2-64-15,6-7-8 16,2-5 56 0,0-8 8-16,18-5 96 0,8-7 120 0,9-6 120 15,7-1 8 1,5 0-128-1,9 3-79-15,9 4-73 0,0 7-72 0,6 6 64 16,3 6-32-16,-5 5-32 16,-6 8-56-1,0 8 56-15,-1 6 64 0,-7 6-64 0,4 6-8 31,0 6 8-31,-1 0-8 16,-3 0 8-16,3 10 8 0,-11 4-8 16,-5 2 0-16,-4 0 0 0,-5 2 8 15,-4 2-8-15,-3-1 8 16,-5-2 0-16,0 0 0 31,-7-2 72-31,1 0-80 0,-2-2-32 16,-5-1 32-16,1 1 16 15,1-2-16-15,-7-2 0 0,2 1 48 16,-3-2-48-16,-2 1 8 15,0 4 160 1,0 0 88 0,0 4-112-16,0 0-128 0,-7 4-16 15,-9 5-248-15,2-2-1033 16,-3-6-3960-16</inkml:trace>
  <inkml:trace contextRef="#ctx0" brushRef="#br0" timeOffset="658846">13917 9839 5537 0,'0'0'3929'0,"0"0"-2689"15,0 0 112-15,0 0 304 0,0 0-15 32,2-5-473-17,-2 5-256-15,0 0-280 0,0 0-336 0,0 0-80 16,0 0-15-16,0 0-137 15,1 0-56-15,2 10-8 0,4 0 120 16,-2 2-64-16,3-2-48 16,-3 0-8-16,4-2-176 31,-1-2-385-31,-1-4-743 0,-1-2-1592 15,-6 0-5354-15</inkml:trace>
  <inkml:trace contextRef="#ctx0" brushRef="#br0" timeOffset="659935">14069 9611 3696 0,'0'0'2241'0,"0"0"15"0,0 0 353 16,0 0 135 0,0 0-463-1,0 0-1145-15,-29-26-640 0,29 26-256 0,11 0 72 16,8 0 304-16,7 0-87 15,8 0-225-15,-3 0-136 16,6-10-168 0,7-16-40-16,-9 2-1745 15,-11 2-7265-15</inkml:trace>
  <inkml:trace contextRef="#ctx0" brushRef="#br0" timeOffset="676951">22633 1397 7761 0,'0'0'5857'16,"0"0"-4744"-1,0 0-817-15,0 0 368 0,0 0 432 0,0 0-88 16,-12 0-400-16,-4 0-87 0,-1 0-105 15,0 0-120 1,-4 0-56-16,2 0-40 16,-2 0 24-16,-2 0-128 15,-1 0-88-15,-2 0 88 16,-1 0-48-1,-4 0-40-15,-4 0 64 0,-9 0-72 0,2 0 8 0,-8-2-8 16,0 0-8-16,5 0 8 16,3 2 8-16,1 0-8 0,6 0 0 15,7 0-8-15,-1 0-56 16,5 2 56-16,-2 2 8 0,2 1 48 31,1-3-48-31,-7 0 8 16,-1-2 16-16,-6 0-24 15,-2 0 0-15,-6-2-8 0,3-7-48 16,-2 4-16-16,2-1-24 15,4 2 40-15,4-2-8 0,3 1 56 32,4 1 0-32,2-2 0 15,4 1 8-15,2-5 0 0,1-3-72 16,2-2 0-16,-3-4-16 0,7-3 80 15,-4-3 0-15,5-3-72 16,4-3 32-16,7-1 32 0,0-2 8 16,0-1 0-1,0-2-56 1,7-5 8-16,14-1 8 15,2 1 0-15,2 1 32 0,3 0 16 0,3 1 0 16,-1 2-88-16,4 2 88 16,-3 2-48-1,-1 4 48-15,4 0 8 16,-1 2-8-1,4 0-8-15,2 1 8 0,6 1-80 16,3 2 80-16,6 1 0 0,5 2-16 16,4 7-40-16,3 4 56 0,4 6 0 31,-2 4 72-31,-7 0 8 15,0 0-32-15,-2 6 72 32,-6 5-64-32,-1-2-48 0,-4 1 8 15,-3 1-8-15,0-3 80 16,1-1 56-16,-8-1-136 0,4-2 88 15,-6 3 56-15,1-3-88 16,-6 0 40-16,-1 3-32 16,0 1-72-1,-1 1 48-15,0 1 24 0,-3-3-8 0,1 1-56 0,-3 1 48 16,4-3-40 15,-4 1-8-31,0-1 56 0,-1 1-56 0,-4-1 56 16,4-2-56-16,-4 2 0 15,-3-1 0-15,0-1 8 16,-1 1-8-16,-1-1-8 0,-2-2 0 15,-1 2 80 1,0 0-80-16,-1 0-56 16,0-2 56-16,-2 1 64 0,3-1-48 15,-4 0 32-15,1 3-48 16,0-1-56-16,-3 0 56 0,3 2 0 31,1-2-72-31,-1 1 64 16,1 2 8-16,-1 1 0 0,-2-2-96 15,2 2 8-15,-3-3 8 16,1 4 72-16,-2-1-48 0,-3 2-16 15,2 0-16-15,1 2 0 16,-3 0 24 0,1 2 56-1,3 0-8-15,-4 2-56 0,1 0 64 16,1 0 8-16,-1-2 0 15,-2 2 0-15,0-2 8 0,0 1 0 16,0-4-8-16,0 2 8 16,0-1 0-16,-2-3 48 15,-7 4-48-15,-3-1 8 0,-1 4-8 16,-3 0 0-1,-2 0 0-15,4 2-8 16,-2-2 8-16,-2 0-8 0,2-2 8 16,1 0 0-16,-1-5 0 15,0 2 8 1,1 1-8-1,-2-1 8-15,-4 0 32 0,0 1-48 0,0 4-8 16,-2-2-80-16,1 2 40 16,2 0 48-16,2-1-8 0,1-4 8 31,-1-1 0-31,2-1 0 15,-2-4-8 1,3-1 8-16,-1-4 32 0,0 0 16 0,-3 0-24 16,3 0-8-16,1 0-16 15,-1 0 0-15,3 2-8 0,-2 0-72 16,6 2 80-16,-1-2-128 31,-1 3-16-31,3-3-24 0,-4 2 168 31,-1-2-16-31,-1 0-40 0,1-2-16 0,0 0 0 0,3 0 64 16,4 0 0-16,1 0-96 15,5 0 104-15,0 0-8 32,0 0-88-32,0 0 0 0,0 0-72 15,0 0 16 1,0 0-24-16,0 0-17 0,0 0 89 0,0 0 8 0,0 0 0 15,0 0-24-15,0 0-32 16,0 0 32 0,0 0-8-1,0 0-336-15,0 0-208 0,0 0 8 16,0 0 192-16,8 0-112 15,-3-6-1321-15,-2-7-4912 0</inkml:trace>
  <inkml:trace contextRef="#ctx0" brushRef="#br0" timeOffset="680925">20695 5507 8905 0,'0'0'2825'0,"0"0"-1121"16,0 0 145-1,0 2-297 1,0-2-488-16,0 0-448 0,0 0-279 16,0 0-185-16,0 0-104 0,0 0-48 15,0 0 0-15,0 0 8 16,0 0-8-16,0 0 0 0,0 0 0 15,0 0-48-15,0 0 48 16,0 0-152-16,0-2-441 0,-3-9-2319 16,-2 1-8155-16</inkml:trace>
  <inkml:trace contextRef="#ctx0" brushRef="#br0" timeOffset="682127">20748 5518 9962 0,'0'0'2744'16,"0"0"-1520"-16,0 0 329 0,0 0-105 15,0 0-504-15,0 0-624 16,0 0-248-16,0 0-72 0,0 0 0 16,3 0-56-16,2 0-568 15,2 0-1048 1,-4 0-3841-16</inkml:trace>
  <inkml:trace contextRef="#ctx0" brushRef="#br0" timeOffset="690984">21531 10940 6649 0,'0'0'2961'0,"0"0"-2105"0,0 0-104 16,0-5 168-16,0 1-120 15,0 2-304 1,0-2-336 0,0 2-104-16,0 2-48 0,0 0 40 0,0 0-48 15,0 0 0-15,0-2 0 16,0 2 0-16,0-2 80 0,0-3-80 15,0 1 0-15,0-1 0 32,0-3 0-32,0 2 0 15,0-1-8-15,0 3 8 0,0 2 0 16,-3 0 0-16,3 2 0 0,0 0 8 15,0-2-8-15,0 2 0 16,-3-1 8-16,1-1-8 31,1 0 0-15,-4-4 0-16,0 2-8 0,3-3 56 0,1 3-24 15,-2 0-16-15,3 2 0 0,0 2 96 16,0 0-104-16,0 0-40 16,0 0 24-16,0 0 16 31,0 0 0-31,0 0-48 0,0 0 104 15,0 0-56-15,0 0 16 0,0 0-24 16,0 0 8-16,0 0 0 0,0 0 24 16,0 0-24-16,0 0-8 15,0 0 8 1,0 0 0-1,0 0 0-15,0 0 8 0,0 0 48 16,0 0-56-16,-4 0-648 16,3 8-1944-16,-6-1-7850 0</inkml:trace>
  <inkml:trace contextRef="#ctx0" brushRef="#br0" timeOffset="695002">21333 5709 5737 0,'0'0'4081'16,"0"0"-2609"-16,0 0 160 16,-7 0 257-1,6 0-217-15,1 0-512 16,0 0-368-16,0 0-127 15,0 0-145-15,0 0-128 0,0 0-72 16,0 0-32-16,0 0-224 16,0 10-64-16,11 6 0 0,5 6 40 15,2 2-32 1,-2 3-8-16,0-2 0 0,0-3 0 15,-3-1 8-15,-1-6-8 0,-3-2 8 63,-2-5-8-63,-2-3 24 15,-2-1-24-15,2-2-8 0,-5 0 8 16,3-2 0-16,-3 0 0 16,0 0 0-16,3 0 0 0,-3 0 16 15,3 0-16-15,5-2-8 16,4-13 8-1,1-10 8-15,4-5 0 16,4-4 40 0,0-2 0-16,0 0-72 0,2 0 24 15,-4 4 0-15,-1 6-8 16,-7 6 8-16,1 5-8 15,-7 6 8-15,1 5 0 0,-6 2 72 16,0 2-72-16,0 0 8 16,0-2-8-16,0 2 0 15,0-2 0-15,2-2 0 0,4-5-8 16,-3 2-528-16,2-3-1425 15,-5 8-6360-15</inkml:trace>
  <inkml:trace contextRef="#ctx0" brushRef="#br0" timeOffset="699108">18702 17330 3848 0,'0'0'1345'0,"0"0"-777"0,0 0 608 15,-15-2 96-15,12 2-504 16,2 0-7-16,-3 8-385 0,1-1-112 15,-2 1 208 1,2 1 168 0,-3-5 104-16,4-2 48 15,-1 0-80 1,-5-2-303-16,0 0-209 15,-2 0-24-15,-1 0-136 16,-2 0-40-16,1 0-104 0,1-8 8 31,3-3 24-31,3 0-56 0,0-1-49 0,5 3 97 0,0 5 0 16,0 4-24-16,0 0 32 15,0 4 72-15,7 17 104 16,4 5 48-16,-4 2-32 0,-1-2-39 16,-3-8-1-16,-1-9-24 31,-2-4 32-31,0-3 16 0,0-2 0 15,0 2 48-15,0-2-24 16,0 0-120-16,0 0-16 16,-5 0-200-16,3-16-344 0,2-2-1033 0,0 2-2368 15</inkml:trace>
  <inkml:trace contextRef="#ctx0" brushRef="#br0" timeOffset="713110">21195 5934 1376 0,'0'0'2160'0,"0"0"-1168"31,0 0-103-31,0 0 183 0,0 0-312 16,0 0-280-16,0 0-192 16,0 0-104-16,0 0-128 0,0 0 16 15,0 0-72-15,0 0 16 16,0 0-8-16,0 0-8 31,0 0 16-31,0 0-16 0,0 0 0 16,4 0 0-16,-4 0-1800 0</inkml:trace>
  <inkml:trace contextRef="#ctx0" brushRef="#br0" timeOffset="715254">21777 5972 3136 0,'0'0'5449'0,"0"0"-3896"0,0 0-649 16,0 0 352-16,0 0-208 15,3-2-488-15,-3 2-327 0,2 0 87 16,-1 0-8-16,3 0-56 16,-4 0-40-16,1 0-40 31,-1 0-24-31,0 0 8 0,0 0 64 0,0 0 88 15,0 0 56-15,0 0-72 16,-11 2-224-16,3 2-72 0,0 0 0 16,0-3 0-16,6-1 0 15,0 0 0 1,2 0 8-1,0 0 104-15,0 0-104 0,0 0-8 0,0-7 0 16,0 1 0-16,0-2-8 16,0 1-40-16,8-4-440 0,1 3-1224 31,-5-1-5362-31</inkml:trace>
  <inkml:trace contextRef="#ctx0" brushRef="#br0" timeOffset="716703">21242 5996 1464 0,'0'0'4001'0,"0"0"-3105"0,0 0 16 0,0 0 768 16,0 0-415-16,0 0-441 15,2 4-232 1,-2-4 48-16,0 0-16 0,0 0 144 15,0 0-391-15,0 0-105 0,0 0-208 16,0 0-64 0,0 0-32-16,0 0 8 0,0-6-32 15,0 1-56-15,0 1 112 0,0 2 8 31,0 0-8-31,0 2 8 0,0 0 8 16,0 0 160-16,0 0 40 16,-2 4-136-16,-9 7-72 15,0-3-8-15,3-2 16 16,3-4 8-1,-3-2-24-15,4 0-112 16,3 0-152-16,1-2 0 0,0-10 71 16,0 1 177-16,0 2-40 15,5 1 40-15,3 4-40 16,-7 0 8-1,4 4 40-15,0 0 0 0,-5 0 8 0,2 0 48 32,-2 0 136-32,0 0 49 0,0 0 71 0,0 0-112 15,0 0 24-15,0 0-144 16,0 0 104-16,-2 0-104 15,-3-5-72-15,5-1-88 16,0 1-64 0,0-5-448-16,0 4-1089 15,0 1-3224-15</inkml:trace>
  <inkml:trace contextRef="#ctx0" brushRef="#br0" timeOffset="727362">12964 12605 3832 0,'0'0'2153'15,"0"0"-225"-15,0 0-263 0,0 0-353 16,0 0-384-16,0 0-48 16,0 0-48-16,0 0-95 0,0 0-105 15,0 0-40-15,0 0-64 16,0 0-176-1,0 0-80-15,0 0-144 16,3 0-56-16,2 0-16 16,3 0-8-16,10 0 96 0,-2 0-48 15,7 0 64-15,6 0-40 16,3 0 72-16,13 0 16 15,1 0-16-15,9 0 0 0,3 0 56 32,1-2-40-32,3 2-200 15,-7 0 41-15,-4 0-49 0,-9 0 8 16,-1 0 0-16,-9 0 48 0,2 0-48 15,-3 0 0-15,3 0 0 16,-5 0 0-16,0 0 96 16,-5 0-96-1,-3 2-8-15,-5-2 0 16,-6 0-32-16,-4 0 32 0,-1 0 72 15,-3 0-64-15,1 0-8 0,-3 0 128 32,0 0-120-32,0 0 144 15,0 0-144-15,0 0 176 0,0 0-184 16,0 0 0-16,0 0 0 15,0 0-712-15,0 0-1177 0,-7 0-6153 16</inkml:trace>
  <inkml:trace contextRef="#ctx0" brushRef="#br0" timeOffset="727950">13806 12354 4504 0,'0'0'8114'15,"0"0"-6073"-15,0 0-1017 16,0 0 512-16,0 0-200 0,0 0-495 16,0 0-401-16,0 0-440 15,0 0-48-15,3 2-24 16,8 9 72-16,10 2-8 15,3 8 8 1,5 0 0-16,5 5 56 16,3 7-56-16,-1-1 72 0,1 3-64 15,-5 0-8-15,-6-1 0 16,0-5-176-16,-7-8 32 0,-7-3 24 15,-6-8 72-15,-1-4 40 32,-5-4 16-32,0-2-8 0,0 0 200 15,0 0 320-15,0 0 136 16,0 0 344-16,-5 0-344 15,-11 0-304-15,-2 0-16 0,-1 0-56 16,-7 0-47-16,-3 0-233 31,-5 11-64-31,-24 2-673 0,11 0-1055 16,-1-4-2753-16</inkml:trace>
  <inkml:trace contextRef="#ctx0" brushRef="#br0" timeOffset="728957">13090 12341 10786 0,'0'0'2712'0,"0"0"-1799"16,0 0 407-16,0 0-232 15,0 0-520 1,0 0-376-16,-24 39 40 16,8-18 176-16,-2-4 24 15,0 2-87-15,-1-4 143 0,1-2-128 16,-3-1-176-16,5-3-40 15,1 0-32-15,4-3 64 16,0 0-104-16,-1 0-64 0,4-1 8 16,0 0-8-16,5 1 88 31,-2-4-88-31,0 2-16 0,4-2 16 15,-4 2-56-15,3 0 48 16,-6 2-8-16,5 0 8 16,-7 2 0-16,2 0 0 0,-1 2 0 15,0 2-8-15,1 0 0 16,-1 0-192-1,-1 2 8-15,2 1 120 0,0-4-64 16,1 1 128-16,4-5 8 16,0-3 8-16,1-3 120 15,2-1 0-15,0 0 32 0,0 0-8 16,0 0 0-1,0 0 16-15,0 0 0 16,0 0-112-16,0 0-40 0,0 0 56 16,0 0-64-16,0 0 0 31,0 0-8-31,0 0-72 15,0 0-64-15,12 0-72 0,15 6 120 16,7 4 88 0,16 3 8-16,8 0-8 0,21 11-864 0,-9-1-2113 15,-17-6-10490-15</inkml:trace>
  <inkml:trace contextRef="#ctx0" brushRef="#br0" timeOffset="744668">13080 13134 8969 0,'-1'0'2409'16,"-7"0"-1009"-16,3 0-224 31,-2 3 41-16,3 14-641-15,-3 10-376 0,1 7-120 0,-2 10-72 16,3 6 8-16,-7 4 64 0,1-1-72 16,0-8 144-16,-4-5-152 31,4-8 8-31,0-12 112 15,4-8 80 1,4-5-40-16,0-7 224 0,-4 0-264 0,2-15-120 16,-3-13-368-16,4-12-200 0,4-10 240 15,0-3 72-15,0-4 0 31,0 3 152-31,0 8 104 0,4 7 8 16,4 9 8-16,-4 13-32 0,-1 6 88 16,2 9-144-16,0 2 48 15,6 11-184-15,3 17 128 0,3 14 80 16,4 8 104-1,0 7-16 1,1 0-72-16,1-7-32 16,-7-6-48-16,2-7-112 0,1-12-24 0,-8-6-128 15,1-8 72 1,-7-4 120-16,-2-3 88 0,-3-4-33 0,0 0 17 47,0 0 40-47,-12-7-1312 15,-7-6-208-15,-7-3-929 16,-1 0 81-16,-4 4 663 15,4 1 1233-15,4 7 496 0,4 2 1513 0,7 2 735 16,1 0-15-16,6 0-585 16,5 0-736-16,0 0-808 15,0-4-104-15,5 1 0 0,6-1 8 16,6-5 144-16,2 1-48 15,0-3-104-15,2-2-80 16,8-3-944 0,-6 2-1729-16,-5 4-2056 0</inkml:trace>
  <inkml:trace contextRef="#ctx0" brushRef="#br0" timeOffset="744979">13255 13414 3608 0,'0'0'1833'0,"0"0"-121"16,0 0-440-16,0 0-7 16,0 0-249-16,0 0-392 15,129-30-368 1,-113 17-240-16,-5-1-16 15,-4-2-560-15,-5-2-584 0,-2 0-561 16,0 1-407-16,-5 2 663 16,-7 3 1073-16,3 3 376 0,-1 4 977 15,4 3-73-15,1 2 376 16,5 0 480-1,-5 0-415-15,3 2-617 16,1 12-456-16,-3 8-88 0,4 8 80 16,-4 2-40-16,0 2-152 15,1-2-16-15,3-2-56 16,0-6-152 15,0-7-712-31,0-6-1913 16,-3-7-3536-16</inkml:trace>
  <inkml:trace contextRef="#ctx0" brushRef="#br0" timeOffset="745356">13255 13414 5097 0,'123'-53'2072'0,"-112"51"-408"16,3-2 73-16,9-2-473 15,1-2-176-15,2-2-488 16,0 0-304-16,-2 0-192 0,-1 0-80 0,-10 0-24 16,1 0-584-16,-6-2-464 31,-1-1-472-31,-7 0-313 0,0-1-159 0,0 0 584 0,-3 0 912 15,-12 5 496-15,-3 1 696 16,4 7 632-16,-1 1 448 0,4 0 129 16,4 0-689-1,1 13-520-15,1 8-352 16,3 7-64-1,2 6-72-15,0 2 16 0,0 4-16 0,0-2-71 16,0-2-65-16,9-4-72 16,0-6-80-16,4-7-817 0,-2-7-719 31,1-12-1537-31,-1 0-832 0,0-4 1 15</inkml:trace>
  <inkml:trace contextRef="#ctx0" brushRef="#br0" timeOffset="745758">13641 13431 2680 0,'0'0'1120'0,"0"0"225"16,0 0-9-16,0 0 64 15,0 0-96-15,0 0 137 0,0 0-465 16,0 0-248-16,64-54-64 16,-64 44-216-1,0 0-216-15,-9 0-120 0,-4 0-40 0,-3 4-64 16,3 4-8-16,1 2 8 15,6 0 225 1,6 18-137-16,0 4-96 0,0 2-64 16,8 1 48-16,11-10-32 15,1-2 48-15,-1-7-16 16,4-6-137-1,-7 0-383-15,-2 0 48 0,-2-19-24 16,-1 0-80 0,-8-8 72-16,-1 3 64 0,-2 0 328 0,0 6 128 15,0 8 232-15,0 8 312 16,0 2 432-16,0 12-520 15,0 12-296 1,0 0-152-16,6 0 8 16,-1-8-16-16,7-6 0 15,-4-6-128-15,1-4-456 0,-1 0-208 16,0-24-248-16,-4-2-1257 31,1 0-927-15</inkml:trace>
  <inkml:trace contextRef="#ctx0" brushRef="#br0" timeOffset="746218">13817 13226 3504 0,'0'0'1985'0,"0"0"199"31,0 0-415-31,0 0-225 16,0 0-488-16,0 0-160 0,0 0-392 15,0 0-248-15,0 0-104 0,119-70-152 16,-112 53-512-16,-4 2-456 16,-3 4-56-16,0 3 296 0,-3 3 568 15,-5 5 160 1,-4 0 720-1,3 20-152-15,2 11-272 0,4 8 240 16,0 6-136 0,3-3-200-16,0-4-72 15,0-10-16-15,0-8-96 16,0-8-16-16,0-5 0 0,6-7-152 15,-1 0-712 1,2-7-168-16,2-15-24 0,-1-4-793 0,4-4 457 16,1 4 736-16,-2 6 240 15,2 10 280-15,-2 8 136 16,0 2 752-1,-3 4 224-15,1 9-40 16,-5 6 9-16,0-3 183 16,2-4-336-1,-4-4-456-15,-2-4-224 16,0-4-112-16,0 0-256 15,0-6-752-15,0-17-1529 0,3-14-7 16,7 3 351-16</inkml:trace>
  <inkml:trace contextRef="#ctx0" brushRef="#br0" timeOffset="746680">14072 13160 120 0,'0'0'1800'0,"0"0"-800"16,0 0 512-1,0 0 433-15,0 0-745 0,3 58 24 16,-8-35-375-16,1-8-401 0,2-2 424 16,2-7-584-16,0-6-288 15,0 0-184-15,0 0 48 16,5 0 72-16,3-12 56 0,-2 0-64 15,1-2 64 1,-2 1-40-16,-1 4 48 0,-2 1-16 0,1 4-168 16,-3 2 96-1,2 2 80-15,-2 0-8 16,0 0 8-16,0 0-128 15,2 0-40-15,1 0 176 0,-2 0 248 16,4 0 384 0,-3 0 128-16,3 10 64 15,1-1-368-15,-6 4-240 16,5-1-88-16,1-3-112 15,-6 0-16-15,5-5-96 0,2-2-160 16,-6-2-96-16,4 0-200 16,0 0 192-16,0-4 160 15,1-14 200 1,2-3 48-16,4 0 32 15,-4 0-80-15,0 8 24 16,0 2-24-16,0 11-8 0,-2 0-88 16,1 2 96-16,-2 17 224 15,-2 5 32-15,5-3 64 0,-5 4-40 31,2-7-192-31,0 1-88 0,-3-6-984 16,-2-3-6698-16</inkml:trace>
  <inkml:trace contextRef="#ctx0" brushRef="#br0" timeOffset="749715">13885 13768 7057 0,'0'0'2849'0,"0"0"-1481"46,0 0 480-46,0 0 49 16,0 0-713 0,0 0-424-16,0 0-432 15,9 0-320-15,9 0 112 16,10 0 208-16,4 0-32 0,3 0-120 15,4-4-72-15,-2-2 128 16,-3 1-96 0,2 0-71-16,-9 1-17 0,-3 0-48 0,-1 4 56 15,-4-2-48-15,-2 2-8 16,-5 0 0-16,0 0-169 0,-6 0-663 15,-6 0-560-15,0 0-2497 16,0-4-3288-16</inkml:trace>
  <inkml:trace contextRef="#ctx0" brushRef="#br0" timeOffset="750004">14187 13591 9402 0,'0'0'3064'0,"0"0"-2128"0,0 0-704 15,0 0 120-15,0 0 545 16,0 0-153-16,76 0-368 15,-51 9-112-15,4-1 16 0,-1 2-8 16,-2 4 56 0,-4 2-64-16,3 2-40 15,-8 0-64-15,3 0-40 0,-7-2-112 16,-5-6 80-16,-2-2-24 15,-3-2 40 1,-3-4 408-16,0 2 409 0,-9 2 295 0,-19 2-944 31,-14 2-272-31,-42 12-1232 16,7-1-1697-16,4-4-7657 0</inkml:trace>
  <inkml:trace contextRef="#ctx0" brushRef="#br0" timeOffset="750775">12581 13924 6833 0,'0'0'2577'0,"0"0"-1313"16,0 0-336-16,0 0-160 16,0 0 24-16,0 0-368 15,0 0-368 1,-11 0-56-16,16 0-80 15,16 0 80-15,0 0 312 0,6 0 121 16,2 0 95-16,-3 2-24 16,7-2-96-16,-4 0-256 0,-2 2 40 0,-1-2-192 31,-2 0 64-31,-1 0 24 15,-5 0-88-15,-4 0 0 16,-3 0 104 0,-1 0-96-16,-10 0 80 0,2 0-40 0,-2-2-48 15,0-3-144-15,0 1-1192 0,-12-2-5434 16</inkml:trace>
  <inkml:trace contextRef="#ctx0" brushRef="#br0" timeOffset="751340">12602 13776 7769 0,'0'0'2553'0,"0"0"-777"0,0 0 169 16,0 0-449-16,0 0-568 15,0 0-352-15,0 0-328 16,-38 4-104-16,25 8-96 0,-5 6-40 15,2 2 120-15,-4 1-128 16,-2-4 0-16,4 2 0 16,2-6 0-16,6-2 8 15,1-3 8 1,4-3 112-16,1-3-128 0,4-2-48 15,0 2 32-15,0-2-40 16,0 0 8-16,0 2-32 0,0 0 72 16,0 3 16-16,0-1-72 31,0 0 128-31,4 0-120 15,5 2 64-15,3-1-16 0,2 4 16 16,4-1-8-16,9 0 56 16,-4 1-48-16,8 4 0 0,-4-1-8 31,12 6-112-16,-5-4-2328-15,-10-4-5938 0</inkml:trace>
  <inkml:trace contextRef="#ctx0" brushRef="#br0" timeOffset="756801">14505 13748 5193 0,'0'0'2368'15,"0"0"-1504"1,0 0 457-16,0 0 199 0,0 0-336 0,0 0-192 15,0 0-351-15,0 0-369 0,0 0-96 32,0 0-40-32,0 0-88 15,0 0-40-15,0 0-8 16,0-2-48-16,0 0-1473 15,0 0-2336-15</inkml:trace>
  <inkml:trace contextRef="#ctx0" brushRef="#br0" timeOffset="758094">14319 13738 4480 0,'0'0'2969'16,"0"0"-1289"-16,0 0-671 0,0 0 111 15,0 0-280-15,0 0-352 16,0 0-304-16,0 0-80 0,5 0-104 15,5 0 8-15,4 0 16 16,-3 0 152 0,6 0 32-16,-3 0 64 15,1 0 8-15,-2 0-47 0,-2 0-97 16,0 0-48-16,0 0-56 15,-4 0-8-15,4-2-48 0,-4-2-160 16,-6 2-2361-16</inkml:trace>
  <inkml:trace contextRef="#ctx0" brushRef="#br0" timeOffset="765186">13239 11705 160 0,'0'0'3208'0,"0"0"-967"0,0 0-449 16,0 0 0 0,0 0-447-16,0 0-529 15,0 0-192-15,0 0-32 16,0 0 40-16,0 0-168 0,0 0-216 15,0 0-160-15,0 5-88 16,0 8-1984-16,0-1-6330 0</inkml:trace>
  <inkml:trace contextRef="#ctx0" brushRef="#br0" timeOffset="766058">12791 13004 4560 0,'0'0'3073'15,"0"0"-1312"1,0 0-337-16,0 0 192 15,0 0-368-15,0 0-463 0,0 0-241 16,0 0-72-16,0 0-120 16,0 0-104-16,0 13-144 0,0 4-40 0,0 11 0 31,5 8-56-31,2 9 40 15,1 4-48-15,-5 6 80 16,3 1-16-16,-4 0-56 0,1-4 80 16,-1-2-88-16,-2-10 176 15,0-5-80-15,0-12-16 16,0-8 72-16,0-5 16 0,0-7-40 31,0-3-8-31,0 0-64 0,0 0-56 16,0 0-224-16,0 0-784 15,0-11-2833-15,0-4-3544 0</inkml:trace>
  <inkml:trace contextRef="#ctx0" brushRef="#br0" timeOffset="767748">12814 12962 3472 0,'0'0'2441'16,"0"0"-1209"-16,0 0 264 15,0 0-87-15,8 0-353 0,2 0-160 16,1 0 232-1,4 0-264-15,2-2-47 0,4-2-121 0,2 2-344 16,3 0-56-16,-2-1-32 16,10 0 40-16,3-1 72 0,3 2-64 31,6-2-104-31,-1 0-112 15,2 0 56 1,-4 2 0-16,4 0-96 0,-5 0-48 0,0 2-8 16,-3 0 48-16,1 0 0 15,-3 0-48-15,-1 0 16 0,-1 0-8 16,-4 0 0-16,1 0 40 15,1 0-48 1,-3 0 8-16,1 0 48 0,0 0 16 16,-1-2-72-1,1-2 0-15,-3 0 0 0,-1 0 8 16,2 2 0-16,-6 0 0 15,1 2 64 1,-1 0-72-16,-1 0 8 16,1 0 0-16,-1 0-8 0,-1 4-40 0,2-2 40 15,-4 2 32 1,2-4-32-16,-1 2 0 0,-1-2 8 15,4 0-8 1,-7 0 8-16,0 0-8 16,-1 0 32-16,-4 0-32 15,-5 0 0-15,2 0-88 0,-6 0 72 16,-2 1-40-16,2-1 48 15,-2 0 8-15,0 0-48 0,0 0 32 16,0 0-64-16,0 0 8 31,0 0 64-31,0 0-208 0,0 0 64 16,0 0 8-16,0 3 24 15,0 1 16-15,0 0 8 16,0 0 96 0,0 0-8-16,0 0 8 15,0 0 8-15,0 1 40 16,0 2-32-16,0 3-8 0,0 2 0 15,0 4 0-15,0 5-8 0,0 0 8 16,0 1-8-16,0 3 48 16,0-3-48-16,0-3-48 15,0 4 40-15,1-3 8 16,2-1 48-1,-1 2-48-15,1 1-8 0,-1 1 0 16,3 0 0-16,0 3 0 16,-2-2 8-16,0-2 8 0,-1-2-8 15,-1-1 24-15,-1-8-16 31,0-1-8-31,0-3 80 0,0-3-32 16,0-3 24 0,0 1-24-16,0 2 32 15,0-2 24-15,0 0 48 16,-6 0 8-16,3 0-160 0,-2 0 8 31,0 2-8-31,-2-2 8 16,1 1 0-16,-5-1 0 0,-2 0 8 15,-7-2 72-15,-7 0-72 16,-7 0 88-16,0 0-104 15,-6 0 0-15,7 0 0 0,0 4 24 16,5 1 40-16,2 1-112 16,2 2 48-16,1-1 0 0,1-1 120 15,-4-1-112-15,-1 1 40 16,-1 0 33-16,-9-1 63 15,-3 1-48-15,-4-2 24 0,-6 1-72 16,-2 1 72-16,-1 0-112 16,4 1-8-1,3 1 0-15,5-1 0 16,7-1 64-16,10-2-64 0,0 1 0 15,1-1 72 1,4-4-64 0,-4 2-8-16,1-2 56 0,-4 0-48 0,-2 0 56 15,-1 0-40-15,-1 2-16 16,2-2 64-1,2 2-64-15,2 2-8 0,5-2-16 0,-1-1 16 16,6-1 0-16,-2 0 16 16,4 0-16-16,1 0 0 0,0 0-24 31,-4 0 24-31,4 0 0 15,0 0 0 1,-1 0 8-16,1 0 40 0,0 0-40 0,-1 0-8 16,4 0-40-16,-1 0 40 0,-3 0 0 15,4 0-8-15,-1 0 0 31,4 0 8-31,-3 0 0 16,6 0 8-16,0 0-8 0,2 0 0 16,0 0-8-16,0 0 0 15,0 0 0-15,0 0-88 0,0 0 40 16,0 0 40-16,0 0-64 15,0 2-384 1,0 4-1561-16,2 1-6161 16</inkml:trace>
  <inkml:trace contextRef="#ctx0" brushRef="#br0" timeOffset="771673">13936 14214 3568 0,'0'0'2497'16,"0"0"-1553"-16,0 0-296 15,0 0 528-15,0 0 33 0,0 0-169 16,7 0-384-16,4 0 224 15,0 0-264-15,-4 0-216 0,6 0-168 16,-5 0-88-16,-2 0 9 16,-4-9-153-1,-2 3-4858-15</inkml:trace>
  <inkml:trace contextRef="#ctx0" brushRef="#br0" timeOffset="785033">12654 15048 3632 0,'0'-2'2753'16,"0"2"-825"0,0 0-135-16,0 0 103 15,0 0-176-15,0 0-431 16,0 0-705-1,0 0-56-15,0 0-240 0,0 0-104 16,0 0-80-16,-3 0 32 16,1-3-72-1,-3 3-64-15,1 0 8 16,-3 0-16-16,1 0-8 15,-6 0 8-15,-1 0 8 0,-3 9-88 16,0-1 88 0,-2-1 0-16,1 2 0 0,2-3 8 0,-1-2 88 15,3 0-48 1,3-2-16-16,4 0-32 0,1-1-8 15,3 1-80-15,1 0 80 0,-2 2-72 16,1 3 80-16,-1 1-88 31,1 0-48-31,0 1 64 0,2 0-48 16,0 1 112-16,0-3-8 15,0-1-32-15,4 3-32 16,7-1 16-16,5 0 56 0,-3 2-64 16,5 0 64-16,4 2 8 15,-2 0 8 1,-4-2 0-16,2 0 8 0,-5-2-8 15,1-2-8-15,-6-2 0 16,-3-4 0-16,0 2 0 16,-3-2 0-16,-2 0 0 0,3 0 0 15,0 0-48 1,2 0 40-16,1 0 16 31,2 0-16-31,0 0-512 0,-1 0-592 0,-2 0-3249 0,0-2-1201 16</inkml:trace>
  <inkml:trace contextRef="#ctx0" brushRef="#br0" timeOffset="785567">12589 15154 3504 0,'0'0'1545'0,"0"0"-249"16,0 0-336-16,0 0 296 16,0 0-15-1,0 0-241-15,-25 7-304 0,25-7-208 16,0 0-232-16,0 2-128 0,0-2-72 31,0 2 296-31,3 3-88 16,8-3 272-16,4 2-352 0,6 0 145 31,8-2 79-31,3-2-56 15,13 2 16-15,4-2 40 0,2 0-88 16,1 0 40-16,-3 0-112 31,-6 0-144-31,-9 2-96 0,-3-2 72 0,-12 0 16 0,-6 0-16 16,-8 0 272-16,-4 0-80 0,3 0-72 15,-4 0-16-15,0 0-184 16,0 0-2720-16</inkml:trace>
  <inkml:trace contextRef="#ctx0" brushRef="#br0" timeOffset="786803">14017 15129 3136 0,'0'0'2297'16,"0"0"-969"-16,0 0 568 0,0 0 185 15,0 0-105-15,0 0-447 32,0 0-401-32,0 0-320 15,0 0-232 1,0 0-248-16,0 0-240 0,2 0-88 15,7 0-8-15,1 0 8 32,1 0 176-32,-1-1-80 0,1-1-16 0,7 2-64 0,-5-2 128 15,8 0-32-15,-2 0-40 16,6 0-24-16,-1 0-32 0,5-2 40 0,0 2 0 31,0-3-56-31,0 3 0 16,-1 0 8-16,-3 2 48 0,-2 0-48 31,-2 0 0-31,0 0 56 15,-6 0-64-15,2 0 0 0,-2 0 0 16,1 0 8-16,2 0 0 16,-10 0-8-16,2 0 8 0,-4 0-8 15,0 0-40 1,-6 0 40-16,0 0 184 0,0 0 184 31,0 0 25-31,0 0-81 0,0 0-184 16,0 0-128-16,0 0 8 15,0 0-16-15,0 0-416 0,0 2-1409 16,0 5-4000-16</inkml:trace>
  <inkml:trace contextRef="#ctx0" brushRef="#br0" timeOffset="787614">14432 15013 1328 0,'0'0'5721'16,"0"0"-3905"-16,0 0 17 16,0 0-81-16,0 0-248 31,0 0-319-31,0 0-577 0,0 3-128 15,0-3-256 1,0 0-168-16,8 0-48 0,7 2 8 0,-1 0 216 16,4 2 48-1,5-1-16-15,-4 1 64 16,4-2-184-16,-4 2 24 15,-1 0-168-15,-2 1 16 0,0-1 112 16,-5-2-120-16,-1 2 0 16,-5-2-8-16,0 0 0 0,-4-2 0 15,3 1 104 1,-4-1-104-16,0 0 200 15,0 0-24-15,0 0-104 16,0 0 73-16,0 0-73 0,0 0 8 16,0 0-16-1,0 0 16-15,0 2 40 0,0-2 128 0,0 4 40 31,0 0-160-31,-12 5-80 16,-2 1-40-16,-2 1-8 0,1 4 0 16,-3-2-88-16,5 0 80 15,2-3 8-15,3-2 0 0,5-3 8 16,-4-3-8-1,6-2 0-15,1 3 8 0,0-3-8 47,0 0 0-47,0 0 0 0,0 0 8 16,0 0-8-16,-4 0 0 15,4 0 40-15,-12 0-40 32,0 0-368-32,-1 0-2737 0</inkml:trace>
  <inkml:trace contextRef="#ctx0" brushRef="#br0" timeOffset="808535">13098 11336 3384 0,'-1'0'2681'16,"1"0"-769"-16,0 0-279 15,0 0-249 1,0 0-536-16,0 7-224 16,0 10 64-16,0 2-176 0,6 8 73 15,4 5 23-15,-2 6-240 16,-2 6 112-16,4 5-120 0,-2-2 24 15,2 0-88-15,-5-7-24 32,1-4 24-32,2-8-72 0,-3-2 0 15,1-4-80-15,-2-2-32 0,2-4-96 16,-3 0 40-16,1-4 16 15,0-2-56-15,-2-4-8 0,-2-2 0 32,2-2 0-17,-2-2 40-15,0 0 8 0,0 0-56 16,0 0-456-16,0-23-984 0,0-6-3057 15,0-5-4305-15</inkml:trace>
  <inkml:trace contextRef="#ctx0" brushRef="#br0" timeOffset="809095">13171 11304 4200 0,'0'0'2753'0,"0"0"-753"16,0 0-495-16,0 0-265 0,0 0-376 15,0 0-88-15,3-21 113 0,13 17-65 31,2 2-168-31,5 0-72 16,-1 2-256-16,-1 0-104 16,2 0-16-16,-1 0-24 0,-2 4-56 31,-6 5-24-31,-1 1 24 0,-5 1-40 0,0 8 40 0,-6 3 120 15,-2 7 0-15,0 8-104 32,-3 1-40-32,-13 2-48 0,-5-2 89 15,3-3-137-15,0-10 120 16,-4-3-120-1,7-7 216-15,-1-3-56 0,3-7 128 0,2-1-216 16,4-4-8-16,4 0-64 31,1 0 80-31,2 0-88 0,0 0-144 16,0 0-568-16,2 0-921 15,12-9-1567-15,-1-1-3226 0</inkml:trace>
  <inkml:trace contextRef="#ctx0" brushRef="#br0" timeOffset="809629">13434 11462 6529 0,'0'0'3089'15,"0"0"-1545"-15,0 0 416 0,0 0-207 16,0 0-801-16,0 0-464 16,0 0-136-16,0 0-200 0,3 14 96 15,-1 2 144 1,4 6-248-1,-2 3-24-15,0 1-56 0,1 1-16 16,-1 1 16-16,0-4-64 16,1-1 0-16,2-6 0 15,-1-2 8-15,-1-7-8 0,1-3-112 16,-1-1-48-16,-1-1 40 31,4-1 112-31,-2-2-192 0,2 0 48 16,3 0 88-16,1 0 64 31,-1 0 0-31,-1 0 0 15,-1-7-48-15,3-2 48 0,-1-3 88 0,0-1-88 32,1 0 56-32,-3-2-8 0,-2 2-24 0,-4 1 280 0,0-1 104 15,-3 2 120-15,0 0 113 16,0-1-193-16,0 3-136 15,-6-2-40-15,-1 3-200 0,-1 0-8 0,5 3-64 32,-2 1 0-17,0-3-8-15,4 3-24 0,-1-4-312 0,-1-3-416 16,3-16-1017-1,0 5-2936-15,0 0-3345 0</inkml:trace>
  <inkml:trace contextRef="#ctx0" brushRef="#br0" timeOffset="810605">13767 11198 5513 0,'0'0'4241'0,"0"0"-2745"0,0 0 360 16,0 0 225-16,0 0-641 31,0 0-376-31,0 0-464 0,0 0-440 15,0 42 88 1,0-8-39-16,0 12-73 0,0 8-64 16,-3 6-64-16,-6 0 152 0,3-2-120 15,4-7 8-15,-4-8-24 31,3-11-24-31,3-7-8 0,0-12-56 0,0-6 16 16,0-5-16-16,0-2-8 16,0 0-24-16,0-6 24 15,-2-16-289-15,-3-12-311 16,4-11-192-16,-4-11-24 15,5-4-312 1,0 1-353-16,0 0 457 0,0 9 656 16,0 8 240-16,0 8 168 0,0 6 32 31,0 4 104-31,1 3 208 0,3 4 120 0,-3 0-208 0,4 6 208 31,-5 0 104-31,0 5-39 16,2 2-177-16,-2 2 56 0,0 2-192 15,3 0-56-15,-3 0-72 16,2 0-56-16,2 0 0 15,4 0 152-15,-3 4-72 0,7 6 96 32,1 2 80-32,3 6 56 0,3 4 224 15,0 8-152-15,4 4 104 16,-2 9-168-16,3-1-64 15,4 1-136-15,-2 0-48 0,1-5-24 32,0-4-40-32,-2-6-8 15,-4-5 80-15,-2-6-80 0,-6-4 0 16,-5-4 0-16,-1-5 0 0,-4 0 8 15,-3-4 16-15,1 2 72 16,-1-2-47-16,0 0 31 16,0 0 0-1,0 2-8-15,-1-2 48 16,-14 0-120-16,1 0-144 0,-7 0 64 15,1 2 8-15,1-2 8 0,1 0 64 16,-1 0 8-16,-1 0-8 16,3 0 0-1,-1 0 0 1,0 0 0-16,-1-2-8 0,-4-6-1 15,1 2 1-15,-1-1-8 0,0-2-56 16,4 3 64-16,3 0-120 16,4 2 80-16,4 1 40 0,2-1 8 15,1 2 0-15,5 2 0 31,0-2-72-31,0-3-24 16,0 1 40-16,0-2 56 0,0-2-16 16,11 1-16-16,1-2 32 15,2 1 32-15,7 0 16 0,-1 1-48 16,2-4 120-16,4 3-48 31,-5-2-72-31,2 2 8 16,-6 0 40-16,3 4-48 0,-6 0-280 15,-6 4-4249-15</inkml:trace>
  <inkml:trace contextRef="#ctx0" brushRef="#br0" timeOffset="818335">13959 11763 2760 0,'0'0'4377'0,"0"0"-2641"0,0 0-671 16,0 0 455-16,0 0-192 31,0 0-424-16,0 0-519-15,0 0-257 0,0 0-128 0,0 0-96 16,2 0 96-16,2 6 0 16,3 10 112-16,-1 4 240 0,1 8-80 15,-4 6-16-15,-1 3-160 31,-2-3 16-31,3-6-112 0,-3-5 8 32,0-6-8-32,0-6 0 0,0-5 8 0,3-1 64 0,-3-5-64 15,0 0-8-15,0 0 48 0,0 0-48 16,0 0-8-1,0 0-48 1,0 0 56-16,0 0-16 16,0 0-72-16,3 0-56 15,2 0 40-15,3 0 56 0,4-3 32 0,2-3-16 16,5-1-24-16,4 1 112 0,1-2-32 31,2 1-24-31,3 1-16 16,0 2 16-16,-1 1 96 0,-4 1-96 15,-6 0 0 1,-5 2-8-16,-4 0 8 0,-5 0 8 0,-4 0-8 15,0 0 152-15,0-2-80 32,0 2 96-32,0 0-168 15,-7 0-728-15,-3 0-5602 0</inkml:trace>
  <inkml:trace contextRef="#ctx0" brushRef="#br0" timeOffset="818769">14146 11861 7537 0,'0'0'2457'16,"0"0"-1681"-16,0 0-384 0,0 0 192 16,0 0 8-16,49 22-248 0,-27-14-64 31,1 0-64-16,0-1-152-15,-4-2 136 0,-1 3-48 16,-1 0-24-16,-5 1 56 0,-6-3 65 16,-1 1 55-16,-3 1 168 15,-2 5 312-15,0 0-24 0,-7 10-584 16,-22 16-176-16,0-1-1688 31,0-6-4858-31</inkml:trace>
  <inkml:trace contextRef="#ctx0" brushRef="#br0" timeOffset="835915">24010 10263 2456 0,'0'0'2609'0,"0"0"-761"16,0 0-56-16,0 0 121 15,-3 0-297-15,1 0-224 0,2 0-503 16,-3 0 39-16,2 0 152 15,-1 0-72-15,2 2-216 0,-2 0-255 32,2-2-193-32,0 0-176 15,0 2-88 1,0-2-80-16,0 8-344 0,0-2-841 0,0 2-3040 16</inkml:trace>
  <inkml:trace contextRef="#ctx0" brushRef="#br0" timeOffset="836617">23978 10191 9057 0,'0'0'2529'15,"0"0"-281"1,0 0-663-16,0 0-121 0,-126-6-616 15,92 38-424-15,3 16-280 16,4 6-136-16,8 2 56 0,7-8-64 16,9-7 0-16,3-13-8 15,0-9-40 1,16-2 48-1,2-8-80-15,3 1 72 0,-2-3-64 16,4-3 64-16,-5 2-64 0,1 0 16 16,-6 1 40-16,-3 6 0 0,-9 2 16 31,-1 8 0-31,0 5 72 15,-17 0-64-15,-9 0-8 16,-3-5-128-16,1-10-688 0,1-13-728 16,7-6-1529-16,6-18-4512 0</inkml:trace>
  <inkml:trace contextRef="#ctx0" brushRef="#br0" timeOffset="837249">23999 10176 5129 0,'0'0'3208'0,"0"0"-959"16,0 0-225-16,0 0-383 15,0 0-577-15,0 0-200 32,0 0 200-32,26 109-96 0,-26-47-455 15,0 4-257-15,0-2-120 0,0-4-88 16,0-5-48-16,0-13 8 0,0-8 32 15,-3-14-32-15,-1-8 8 16,3-9 64 0,-4-3-16-1,0-3 64-15,3-19-128 0,2-6-120 16,0-2-8-1,0-2-120-15,12 6 136 0,2 7-24 0,4 10-9 16,-2 9 49-16,-3 0 40 0,2 16 48 31,-4 9 8-31,-3 7 64 16,-6 3-56-16,4-7-8 0,-1-6-120 15,1-11-1168 1,6-11-944-16,-1 0-761 0,-3-17 809 0,3-11-881 16,-3-2-1120-16,1 2 3865 31,-5 5 320-31,1 12 2689 0,-3 7 567 15,-2 4-951-15,3 4-1337 16,-1 22 760-16,-1 6-431 0,3 2-361 16,-3 0-416-16,6-8-296 15,1-9-168-15,1-10-8 31,3-7-48-31,2 0-80 0,1-14-40 16,3-9-64-16,-2-6-144 16,3-1 64-16,-4 6 112 0,-2 4 80 0,-2 8 64 15,0 8-8 1,-4 4 0-1,-3 0 16-15,0 0 96 16,1 8 64-16,-2 2-16 0,-2 0-144 16,-1-4-808-16,0-4-2073 15,0-2-2656-15</inkml:trace>
  <inkml:trace contextRef="#ctx0" brushRef="#br0" timeOffset="837392">24404 10530 5905 0,'0'0'4841'16,"0"0"-3385"-16,0 0 208 0,0 0-255 15,0 0-593-15,0 0-336 16,102-23-280-16,-79 20-104 0,1 1-96 31,3-8-728-31,-9 3-1473 16,-5-1-2351-16</inkml:trace>
  <inkml:trace contextRef="#ctx0" brushRef="#br0" timeOffset="837595">24487 10391 536 0,'0'0'8809'0,"0"0"-6512"31,0 0 7-31,0 0-1007 0,0 0-553 16,-23 105 48-16,23-64-176 15,0 4-96-15,0-7-224 0,7-6 0 32,4-6-144-32,2-8-79 0,-2-4-65 15,0-6 48-15,2-6-56 16,5-2-193-16,8-12-551 0,-5-8-1112 15,0 0-3609-15</inkml:trace>
  <inkml:trace contextRef="#ctx0" brushRef="#br0" timeOffset="838890">23944 11260 6649 0,'0'0'3009'0,"0"0"-897"0,0 0 24 15,0 0-455-15,0 0-409 16,-14-45-432-16,1 45-272 15,-2 2-328-15,-4 21-160 0,-1 9 24 16,3 4-104 0,5 1-16-1,4-3-32-15,7-7 8 0,1-7 40 16,0-6-8-16,1-8-64 0,9-4-56 15,3-2-240-15,1-5 72 32,6-18 120-32,2-9-192 0,1-9-128 31,-2-2-160-31,0-6 128 15,-5 2 176-15,-5-2 96 0,-6 3 72 16,-2 4 136-16,-3 4 48 16,0 6 0-1,0 7 328-15,0 8 312 0,0 9 248 0,-3 8 32 16,-2 0-288-16,1 16-248 0,-1 20-304 15,0 12-80-15,5 8 8 16,0 3 16-16,0-2-24 16,0-6 0-16,10-8 0 0,2-10 0 15,0-9-8-15,1-10-104 31,4-8-392-31,-4-6-384 0,5 0 136 16,-3-22-288-16,4-7-529 16,-8-5-439-1,1 2-377-15,-4 6 1041 16,-5 11 1040-16,-3 13 304 0,0 2 1136 15,0 15 273-15,0 15-97 16,0 2-104-16,2-2 273 0,4-3-705 16,2-9-448-1,0-10 96 1,0-6-200-1,2-2 144-15,1 0-96 16,-3-21-56 0,0-4 8-16,-1-3-160 0,-2-2-64 0,-5 4-312 15,0 5-320-15,0 8-136 0,0 6 176 16,0 7 248-16,0 0-401 15,0 3 273-15,0 10 320 0,0 4 152 16,8-3 0-16,-2-1 80 16,4 0 272-16,-4-5-96 31,2-5-32-31,4-1-111 0,-7-2-17 0,6 0-48 0,-3-9-48 15,7-10-104-15,-1-2-201 0,-3-1 49 16,1 5 160-16,-1 11 40 31,-3 6 56-31,2 0 120 0,-4 17 497 31,-1 4 47-31,2 1-8 16,-3-3-304-16,3-4-192 16,1-4-104-16,2-5-56 0,-1-6 0 15,-1 0-504 1,4-8 184-1,-1-10-240 1,0-3-249-16,1 4 305 0,-1 4 296 16,-1 7 80-16,-1 6 96 15,-2 0 32-15,-2 0 464 16,-1 4 265-16,0 5-33 0,-4-5-392 0,3-2-64 15,-3-2-104-15,0 0-136 16,0 0-456-16,3-11-1649 0,0-2-3864 31,5-2-680-31</inkml:trace>
  <inkml:trace contextRef="#ctx0" brushRef="#br0" timeOffset="839152">24609 11185 3200 0,'0'0'2457'15,"0"0"407"-15,0 0-727 16,0 0-73-16,0 0-279 0,0 0-705 16,12 89-376-16,-12-57-320 15,0-2-216 1,0-8-88-16,0-8-80 15,0-9-40-15,0-3 40 16,0-2 200-16,0-2-184 0,0-17-16 16,0-7-640-16,6-6-48 15,7-2-176-15,0 0-49 16,3 6 337-16,2 5 440 0,0 10 88 31,-7 8 48-31,-3 5 448 16,3 0 289-16,-7 14 87 15,0 11 56-15,-4 3-336 0,0 4-544 0,-3 12-8 16,-13-7-1984-1,2-5-7314-15</inkml:trace>
  <inkml:trace contextRef="#ctx0" brushRef="#br0" timeOffset="839998">24219 11576 7393 0,'0'0'2937'16,"0"0"-1209"-16,0 0 224 15,0 0-431-15,0 0-425 0,0 0 112 16,0 0-440-16,0 110-303 15,0-67-209-15,-4 1-184 0,-7 2 40 32,-5 0-32-32,1-1-8 15,-7-2 32-15,-4 2 80 0,-5-3 64 16,-4-1-56-1,-14 4 32-15,-6-1-96 0,-9 2-80 0,-9 2-32 16,-3 1-8-16,-1-4-8 31,4-4-40-31,8-5-24 16,9-6 24-16,11-9 32 0,9-2 0 15,14-8 8-15,7-4-8 16,5-3 8-16,7-4 16 0,0 0-8 16,3 0 64-16,0 0 8 15,0 0-8 1,0 0-56-16,0 0-8 15,0 0 0-15,0 0 40 0,0 0-48 16,0-6-160-16,0-4-232 16,0 2-280-16,0-9-489 0,0 4-2655 15,0-1-9523-15</inkml:trace>
  <inkml:trace contextRef="#ctx0" brushRef="#br0" timeOffset="840481">23379 12240 7761 0,'0'0'2897'0,"0"0"-1241"16,0 0 249-16,0 0-345 0,0 0-720 31,0 0-288-15,-42 133 24-16,23-93-168 0,-1-3-160 0,1-1-96 15,1-4-96-15,2-5 8 0,1-5-56 16,2-4 65-16,4-4 71 15,-1-4 128-15,7-4 40 0,0-2 8 16,1-4 48 0,2 2-168-1,0-2 40-15,0 0-192 16,0 0-48-16,0 0-8 0,13 2 8 0,9 0 0 15,9-2 56-15,5 0 64 16,4 0-32 0,-4 0 24-16,4 0-112 15,-5 0 8 1,1 0-8-16,-2 2-184 0,0 6-984 15,-10-2-2617-15,-11 1-11018 0</inkml:trace>
  <inkml:trace contextRef="#ctx0" brushRef="#br0" timeOffset="840962">23913 12447 10058 0,'0'0'5129'16,"0"0"-3545"-1,0 0-256-15,0 0-415 0,0 0-209 0,-46 146-264 32,44-95-248-32,2-6-136 15,0-3-56-15,0-10-32 0,0-8 32 16,0-9-440-16,6-9-424 15,-6-6-593-15,0-4-1223 16,0-13-5562-16</inkml:trace>
  <inkml:trace contextRef="#ctx0" brushRef="#br0" timeOffset="841261">24001 12416 8793 0,'0'0'2009'0,"0"0"479"15,0 0-727 1,0 0-521-16,0 0-248 15,124-39-304-15,-92 31-352 0,-3 3-152 16,-4 3-112-16,-6 2-56 16,-6 0-8-16,-3 0 40 15,-9 7 161 1,-1 6 383-16,0 10 168 0,0 1-128 15,-13 6-192-15,2 2-216 16,-2 0-144-16,0 0-80 0,2-2-408 16,-1 0-648-16,-4 1-657 15,5-10-2479-15,0-6-4170 16</inkml:trace>
  <inkml:trace contextRef="#ctx0" brushRef="#br0" timeOffset="842198">23894 12623 10474 0,'0'0'3961'0,"0"0"-1953"16,0 0-400-16,0 0-919 16,0 0-441-16,-18 28-192 0,26-24-56 15,18-4-128-15,2 0-225 16,6-4-247-16,1-16-80 15,1-6 80-15,-4 0 88 0,-3 2 128 32,-10 6 168-32,-2 6 160 15,-11 5 56-15,-6 7 0 0,0 0 936 16,-3 0 80-1,-20 19-648-15,-8 3-248 16,1 4-112-16,1 3 0 16,1-8 48-16,9-3-56 0,8-8-8 15,6-6 0-15,5-4-400 16,0 0-216-16,11 0 384 0,8-12 184 0,2-4 40 15,2-4 8-15,0-2-88 16,-4 0 96-16,-1-2-8 16,-2 0 0-1,-8 2 8-15,-2-1 0 16,-6 4 96-16,0 1 248 31,0 4 296-31,-14 3-24 0,1 7-15 0,-2 4-81 0,1 0-232 16,-1 23-192-16,2 9-16 0,5 6-72 31,-1 8-8-31,1 0-40 15,3-1-208-15,0-6-168 0,3-7 24 16,-1-7-49 0,3-12-55-16,0-5-96 0,0-8-80 15,0 0-424-15,0 0-16 0,10-12 783 31,3-3 233-31,0-4 0 16,3 5 88-16,-11 8-56 0,-4 6 48 16,-1 2 16-16,0 24 0 0,-18 10 56 15,-11 9-8 1,-3-2 40-1,-5 0 209-15,5-9-113 0,3-11 648 16,12-8 96-16,6-11-176 16,11-4-344-16,0 0-408 15,0-22-184-15,18-4 32 0,9-7-88 16,4 1 136-1,0 5 48-15,-4 5 16 0,-3 7 40 16,-3 11 104-16,-1 4-8 31,-9 0 32-31,0 17 80 16,-3 2 56-16,-3 0 32 0,2-4-120 15,-2-4-176 1,1-7-160-16,2-4-440 0,3 0-24 0,6-21 120 16,0-2-104-16,-1-1 136 15,-3 3 288-15,-1 8 120 16,-6 6 64-16,-6 7 736 0,0 0 640 15,0 0-296-15,0 9-472 16,0 1 57-16,-1-1-113 16,-3-5-344-1,4 1-208-15,0-5-64 16,0 0-488-16,4 0-641 15,7-5-1143-15,-3-3-3745 0</inkml:trace>
  <inkml:trace contextRef="#ctx0" brushRef="#br0" timeOffset="842646">24280 12727 6793 0,'0'0'3185'0,"0"0"-865"15,0 0 1-15,0 0-865 16,0 0-792-16,0 0-320 0,0 0 48 31,-15 115-144-31,15-93-160 16,0-6-80-1,0-6-8-15,0-6-248 0,5-4-416 0,7 0-256 16,5-9-160-16,-4-10-465 15,5-1 145-15,-3 2 240 0,-2 4 304 32,-2 8 416-32,-8 6 287 0,0 0 153 15,-3 4 9 1,0 7-9-16,0-2-2169 0</inkml:trace>
  <inkml:trace contextRef="#ctx0" brushRef="#br0" timeOffset="843740">24440 12266 5657 0,'0'0'2648'0,"0"0"-887"16,0 0-297-16,0 0-384 15,0 0-592 1,0 0-312-16,0 0-24 15,0 0 112-15,0 0 321 0,6 2 151 16,6 0-168-16,5-2-64 0,-4 0 40 16,5 0-208-1,0 0-136 1,0-2-88-16,-1-6-48 0,-2 0-8 15,-2 3-8-15,-5-2-40 16,0 7-8-16,-8 0 0 0,0 0 8 16,0 18 0-1,-5 14-8-15,-17 8 8 16,-3 7 0-16,3-4-8 15,-1-4 24-15,4-9-24 0,7-10 0 16,6-11 0-16,6-2 0 16,0-7-56-1,0 0-88-15,11 0 40 0,9-11 104 0,2-4-8 16,4-5-24-16,-5 0 24 31,2 2-136-31,-6 1-448 0,-2 4-456 16,-7 3-1081-16,-6 1-895 15,-2 3-2409-15</inkml:trace>
  <inkml:trace contextRef="#ctx0" brushRef="#br0" timeOffset="843940">24429 12316 7801 0,'0'0'3081'16,"0"0"-1633"-16,0 0 160 0,-12 113 73 15,11-51-393-15,1 10-408 16,-2 4-224 0,-3-1-303-1,2-9-137-15,0-6-112 0,0-13-56 16,3-6 0-16,0-11-48 0,0-8-224 15,0-12-753-15,0-10-951 0,0-2-2721 16,0-18-2617 0</inkml:trace>
  <inkml:trace contextRef="#ctx0" brushRef="#br0" timeOffset="844097">24569 12513 5577 0,'0'0'7441'0,"0"0"-5792"16,0 0-569-16,0 0-312 0,0 0-552 15,18 16-216-15,-7-6-216 16,4-2-1072-16,12-8-1593 0,-7-6-2416 16,2-10-1120-16</inkml:trace>
  <inkml:trace contextRef="#ctx0" brushRef="#br0" timeOffset="844891">24569 12513 7057 0,'149'-48'4105'0,"-162"62"-2257"16,-10 12-327-16,-6 8-153 0,0 9-432 0,-2 0-544 15,2 1-240 1,7-5-88-16,4-11-64 15,7-11-72 1,9-7-240-16,2-7-520 0,0-3 144 16,0 0 432-16,10 0 200 15,6-11 56-15,0-6 0 0,7-2 8 16,-1-3 48-16,-2 1-32 15,2 0 24 1,-4 1-40 0,-2 4 56-16,-3 4-8 15,-3 4 8-15,-7 4-64 16,2 4 0-16,-5 0-8 15,0 12-48-15,-8 16 48 0,-13 11-240 16,-4 4-208-16,-2-1-329 16,4-6-87-16,4-10 568 0,11-7 304 15,3-13 232 1,5-4 208-16,0-2 0 0,0 0-223 0,18-8 447 15,4-11-56-15,4-4-128 16,3-3-240-16,4-2-96 31,-6 1 0-31,-1 3-144 0,-7 9-8 16,1 2-48-16,-9 7-200 15,-1 6-376-15,-9 0-408 0,-1 8 23 16,0 14-223-16,-8 6-280 16,-16 4-225-16,-3 6-47 15,-7 0-304 1,1-3 1079-16,1-3 1017 0,8-10 1457 15,6-8 1167-15,10-8-215 16,6-4-457-16,2-2-576 0,0 0-895 16,5-16-273-1,13-8-8 1,9-6-72-16,-2-2-128 0,-1-2 0 15,0 0-40-15,-1 4-737 0,-9 4-823 16,-4 5-848-16,-7 8-785 16,-3 0 616-1,0 5-55-15,0 4 2672 0,-5 2 2488 0,-6 2 209 31,0 0-89-31,-1 0-631 0,1 18-753 16,-2 6-192-16,0 6-55 16,2 6-217-16,6 0-232 15,-1-1-240-15,4-1-192 16,2-6-96-16,0-6-8 0,0-6-440 31,8-10-360-31,-1-6-841 0,2 0 129 16,9-34-280-16,-10 0-1193 15,3-4-1584-15</inkml:trace>
  <inkml:trace contextRef="#ctx0" brushRef="#br0" timeOffset="845064">24774 12659 104 0,'0'0'4761'16,"0"0"-2257"-16,0 0 345 0,0 0-633 0,0 0-648 15,0 0-479-15,-6 123-225 16,1-75-104-16,3 0-344 15,-1-2-184-15,3-8-128 0,0-6-96 16,0-6 80 0,0-4-88-1,0-4-208-15,0 3-1112 0,0-8-1881 16,0 0-5785-16</inkml:trace>
  <inkml:trace contextRef="#ctx0" brushRef="#br0" timeOffset="848782">14799 12019 8385 0,'0'0'4177'0,"0"0"-3113"0,0 2 161 15,0-2 207-15,0 0-136 0,0 0-384 16,0 0-343 0,13 0-217-16,14 0-16 0,18-9-56 15,17-1 72-15,14 1-8 0,11 5-64 16,0 0-96-16,-5 4-88 15,-9 0 24-15,-8 0-24 0,-14 0-16 16,-10 0-72-16,-7 0 40 16,-13 0-40-1,-5 0 40-15,-11 0-40 16,-5 0 80-16,0 0 80 15,0 0 232-15,-10 0-400 0,-8 0-24 16,-17 0-1056-16,9 0-1232 16,0 0-4162-16</inkml:trace>
  <inkml:trace contextRef="#ctx0" brushRef="#br0" timeOffset="849924">9975 12288 9634 0,'0'0'4000'15,"0"0"-2287"-15,0 0-881 0,0 0-456 16,0 0-168-16,0 0 144 16,0 0 360-1,121 0-232-15,-60 0-136 16,1 0-7-16,2 0 15 15,-2 0-104-15,-9 0 16 0,-6 2-120 16,-12-2 8-16,-6 2 64 16,-14-2-200-16,-7 0 48 0,-3 0-64 31,-5 0-200-16,0 0-864-15,-11 2-2921 0</inkml:trace>
  <inkml:trace contextRef="#ctx0" brushRef="#br0" timeOffset="852609">14888 12058 512 0,'0'0'1280'16,"0"0"-152"-16,0 0-160 0,0 0 25 15,0 0-121-15,0-3 208 16,0 3 48-16,0 0-240 15,0 0-287-15,0 0-217 0,0 0-200 32,0 0-184-32,0 0-1121 0,0 0-3728 15</inkml:trace>
  <inkml:trace contextRef="#ctx0" brushRef="#br0" timeOffset="893170">15551 12066 1608 0,'0'0'6345'16,"0"0"-4896"-1,0 0-873-15,0 0 856 16,0 0 288 0,0 0-543-16,0 0-465 0,0 0-392 0,0 0-88 15,0 0-232-15,0 0-424 16,0 0-2361-16</inkml:trace>
  <inkml:trace contextRef="#ctx0" brushRef="#br0" timeOffset="901102">16036 17889 8089 0,'0'0'4545'0,"0"0"-2528"31,0 0 175-31,0 0-352 0,0 0-447 15,0 0-657-15,0 4-256 16,0 2 16 0,0 10-288-16,5 14-104 0,1 14-8 0,-3 14 32 31,4 5-56-31,-6 1-8 15,-1-8-56-15,2-12-8 0,-2-12 96 16,0-12-80-16,0-8 32 16,0-5-48-16,0-4-152 0,0-3-672 15,-18-2-864-15,2-16-2001 31,-2-4-4585-31</inkml:trace>
  <inkml:trace contextRef="#ctx0" brushRef="#br0" timeOffset="901677">16049 17937 1088 0,'0'0'3897'16,"0"0"-2001"-16,0 0 216 0,0 0-15 0,0 0-385 15,0 0-311-15,0 0-185 32,0 0-88-32,0 0-72 15,0 0-288-15,1 0-407 0,11 0-281 16,4 0-72-16,8 0 136 15,10 0 56-15,6 0 48 0,5 0-112 16,4 0 48-16,-1 0-96 31,-1 3-80-31,-2-3 64 0,-4 2-72 16,-7-2-8-16,-7 1 8 15,-4-1-16-15,-9 0-8 0,-4 2 24 16,-4-2 0-16,-6 0 0 16,0 0 0-16,0 0 72 31,0 0 80-31,0 0-144 0,0 0 152 15,0 0-104-15,0 2-48 16,0 0 48-16,0 2-16 0,0 4-40 16,0 7 0-16,-8 6-8 15,4 7-56-15,-1 6 56 16,0 3-8-1,2-3-32-15,-2-2 48 0,2-4-8 16,1-7 8 15,0-2 0-15,2-6 0-16,0-2 0 0,-3-3 0 0,3 0-104 15,0-2-304-15,0 0-280 16,0 2-729 0,-2-2-1183-16,2 0-3818 0</inkml:trace>
  <inkml:trace contextRef="#ctx0" brushRef="#br0" timeOffset="902601">16078 18380 5497 0,'0'0'2480'16,"0"0"-879"-16,0 0 31 15,0 0-80 1,0 0-448-16,0 0-447 0,-5 0-201 0,3 0 24 16,2 0-56 15,0 0-16-31,0 0-56 15,0 0-96-15,0 0-64 0,0 0-152 16,5 0-32-16,13 0-8 16,3 0 152-16,6 0 168 15,4 0 56-15,3 0-48 0,0 0-120 16,-3 0 1-16,-1 0-97 15,4-3-32-15,-5 1-72 0,0 0 56 16,-3-1-56-16,-7 1 64 16,-4 2-24-16,-4 0 0 0,-3 0 24 31,-4 0-16-31,-3 0 32 15,2 0-16-15,-3 0 8 0,0 0 48 16,0 0-8-16,0 0 72 16,0 0 8-16,0 0-88 15,0 0-40-15,0 0-64 0,0 0 8 16,0 0-16-16,0 0 16 31,0 0-8-31,0 0 40 0,0 0-48 16,0 0 0-16,0 0-8 0,0 0 8 15,0 0-8-15,0 0-32 16,4 0 40-16,1-2 8 0,1 0 0 15,2 2-8 1,-1 0-16 0,-3 0-56-16,-2 0 64 0,-2 0-56 15,0 0 64-15,0 0 0 16,0 0 16-16,0 0 40 0,0 0 16 15,0 0-64-15,0 0 64 0,0 0-72 32,0 0 8-32,0 0-8 15,0 0 8-15,0 0-8 0,0 0 8 16,0 0 0-16,0 0 0 15,0 0 0-15,0 0 0 0,0 0-8 16,0 0 0-16,0 0 0 31,0 0 8-31,0-2-8 0,0 2 0 16,0 0 0-16,0-4-8 15,0 0-72-15,0-7-432 16,-2-4-1113-16,-7 3-5592 0</inkml:trace>
  <inkml:trace contextRef="#ctx0" brushRef="#br0" timeOffset="904735">16123 18006 5169 0,'0'0'3944'15,"0"0"-2183"-15,0 0-121 16,0 0-208-16,0 0-759 0,0 0-385 15,-3 37-96 1,1-14-32 0,-1 2 120-16,1-3 48 15,1-3-216-15,1-8-104 0,-2-7 8 0,2-2 0 16,0-2-16-16,0 0-32 15,0 0-312-15,0-13-120 0,0-8 8 32,0 0-72-32,0-3 15 15,3 5 265-15,2 8 144 16,0 5 32-16,-3 6 16 0,-1 8 56 15,-1 18 176-15,0 10 80 16,0 2-96-16,0-1 265 0,0-8-89 31,-1-9-136-31,1-8-104 16,0-12-96-16,0 0-40 0,0-6-608 15,0-20 399 1,4-10 97-16,8-6-304 0,-1-5 168 0,2 6 168 16,-2 7 40-16,-3 9 72 31,-1 18 0-31,-4 7 8 15,-3 13 680-15,0 27-23 0,-3 12-353 16,-10 5-136-16,0-1 136 16,2-12 88-16,6-14-152 0,0-14-104 0,5-16-136 15,0 0-360 1,5-24 224-1,8-16 88-15,4-10-120 16,3-7-240-16,-6 1 128 0,6 7 152 16,-9 6 120-1,0 15-40 1,-3 16-8-16,-6 12 56 0,-2 18 352 0,0 30 200 15,0 14-248-15,-6 11-144 16,-9-5-16-16,5-8 8 16,2-16-96-16,7-16-40 0,1-18-16 15,0-10-224-15,0 0-176 16,1-24 184-16,9-12 128 15,1-10-64 1,-3-8 64-16,4-3-8 16,-1 4 40-16,0 6 40 0,-3 13 16 15,-3 14 56-15,-2 20-56 16,-3 7 384-16,0 32 136 0,0 16-280 15,0 7-104-15,-6-2 128 32,-2-10-56-32,5-14-120 15,3-16-88-15,0-14-48 0,0-6-464 16,1-10-40-16,7-20 384 15,-3-10 72-15,5-6-216 0,-4-7-120 16,1 2 223-16,-1 6 121 16,-1 13 88-1,0 18-16-15,-3 14 16 16,-2 10 153-16,0 30 367 0,0 12-168 15,0 7-24-15,0-5 24 16,0-12-112-16,0-12-152 16,0-19-88-1,0-11-88-15,0 0-240 16,6-21 136-16,4-17 128 0,1-10-112 15,-3-5-112-15,3 2-32 0,1 6 128 16,-7 9 96-16,1 14 88 16,-1 16-136-1,-2 6 144-15,-3 15 528 16,0 22 40-16,0 9-128 15,0 7-112-15,0-5-104 0,0-6-104 16,0-12-48-16,0-13-48 16,0-10-24-16,0-7-104 0,0 0-200 31,0-16 208-31,3-14 96 15,5-8 0-15,0-2 0 16,1-1 8 0,-3 5-8-16,4 10-24 15,-7 12-32-15,5 11 56 16,-6 3-24-16,2 15 24 0,0 17 304 15,-4 11-96-15,0 1-32 16,0-7-56-16,0-5-40 16,0-13-8-16,0-13-72 0,0-6-48 15,0 0-256-15,0-12 112 0,3-10 176 16,-1-6 16-16,1 1 0 15,-2 8 0 1,1 2 0-16,1 10-80 16,-3 7-360-16,0 0-280 15,0 9-1017-15,0 6-3064 0</inkml:trace>
  <inkml:trace contextRef="#ctx0" brushRef="#br0" timeOffset="905309">16118 18047 6785 0,'0'0'3017'15,"0"0"-2137"-15,0 0-216 16,0 0-144-16,0 0-248 0,0 42-168 16,0-35-96-16,0-3 80 15,0-4-88 1,0 0-424-1,2-13-168-15,3-6 328 0,1-4 192 0,-1 7 72 16,0 4-8-16,-4 10 8 16,6 2 0-16,-4 2 344 0,-1 21 472 15,-1 5-16-15,-1 4 128 31,0 0-31-31,0 0-89 0,0-6-408 16,0-5-224 0,0-4-88-16,0-7-80 0,0-3 0 0,0-4-8 15,0-1-176-15,0-2-528 16,0 0-1529-16,0 0-3560 0</inkml:trace>
  <inkml:trace contextRef="#ctx0" brushRef="#br0" timeOffset="910772">14705 17189 5961 0,'0'0'1784'0,"0"0"-1264"32,0 0-376-32,0 0 136 15,0 0 160 1,0 0-288-16,-11 0-152 0,3-2-1216 0,-4 2-6848 15</inkml:trace>
  <inkml:trace contextRef="#ctx0" brushRef="#br0" timeOffset="911256">13856 17275 8737 0,'0'0'4993'0,"0"0"-4088"16,0 0-593-16,0 0 744 31,0 0-168-31,0 0-640 0,-5 72-56 31,0-40-112-31,-2 2-16 16,-1-2-8-16,2-4-56 0,1-3 0 16,2-5 0-16,-2-4-200 15,2-2-184-15,0 2-720 16,-1-6-1801-16,1-4-5192 0</inkml:trace>
  <inkml:trace contextRef="#ctx0" brushRef="#br0" timeOffset="911574">13773 17315 2840 0,'0'0'7882'0,"0"0"-6242"15,0 0-1376-15,0 0-256 16,0 0-8-16,0 0 280 15,0 0 56-15,115 13-56 0,-83-9-104 16,2 2-56-16,-10-3-64 16,-1-1 72-16,-5 0-112 0,-5-2-16 31,-4 2 73-31,-4-2-73 15,0 2 0-15,-3 0 8 0,-1 5 48 16,2 1 392-16,-3 5 384 16,0 4-152-16,0 0-168 0,0 4-264 15,0 1-128-15,0-3-64 31,0 4-56-31,0-3-880 16,0 3-1345-16,0-8-2319 0,0-3-3826 0</inkml:trace>
  <inkml:trace contextRef="#ctx0" brushRef="#br0" timeOffset="911781">13781 17573 7841 0,'0'0'2697'0,"0"0"-1033"16,0 0-176-16,0 0-343 15,0 0-577-15,-3 0-568 16,3 0 0 0,11 0 0-1,10 3 0-15,8 3 80 0,9 4-32 16,25 8-48-16,-10-2-1368 0,-6 2-4634 0</inkml:trace>
  <inkml:trace contextRef="#ctx0" brushRef="#br0" timeOffset="921839">15246 17215 568 0,'0'0'4281'16,"0"0"-3065"-16,-6 0-168 0,1 0-96 15,5 0 272-15,0 0-103 16,0 0-361-16,0 0-296 15,0 0-128-15,0 0-160 16,0 0-96-16,0 0 0 16,0 0 56-16,11 0 472 15,5 0-256 1,4 0-120-16,5 2 104 0,0 2-31 0,0 0-25 15,5-2-88 1,-3 3 8-16,0-5-48 16,-1 0-40-16,-1 0 32 31,-1 0-40-16,-2 0-24-15,1 0-32 0,-4 0-32 0,-1 0-8 16,5 0 48-16,-7 0-8 0,2 0 40 31,-1 0 0-31,0 0 112 16,-3 0 0-16,-3 0 72 31,-4 0 80-31,-1 0 8 0,-2 0-88 16,-4 0 120-16,0 0 104 0,0 0-159 15,0-3-81-15,0 3-256 0,-5 0-224 16,-8 0-6314-16</inkml:trace>
  <inkml:trace contextRef="#ctx0" brushRef="#br0" timeOffset="928385">17520 11255 5337 0,'0'0'3072'15,"0"0"-1735"-15,0 0-193 0,0 0 264 16,0 0-224-16,0 0-527 0,0 0-329 31,0 0 32-31,0 0 56 0,0 3 136 16,0-3-104-16,0 0-24 31,0 0 72-31,0 0-8 15,0 0-80-15,0 0-120 0,0 0-136 16,0 0-56-16,0 0-88 16,0 0-8-16,0 0-8 0,0 0-48 15,0 0-8-15,0 0 56 16,0 0 8-16,0 0 0 15,0 0 64-15,0 0-64 0,0 0 0 16,0 0 8-16,0 0-8 16,0 0-88-16,0 0-824 0,0-11-2144 31,0-2-6442-31</inkml:trace>
  <inkml:trace contextRef="#ctx0" brushRef="#br0" timeOffset="932250">22487 1195 9450 0,'0'0'2848'0,"0"0"-959"15,0 0 111-15,0 0-440 0,0 0-824 0,0 10-608 16,0 14-120-16,0 14 88 16,0 9 225-16,5 6-137 0,2 2-32 31,-2-1 16-31,1-4 40 15,-1-6-24-15,-2-8-80 0,-1-10-8 32,-1-7-88-32,-1-10 88 0,0-5-8 0,0-4 144 0,0 0 328 15,0 0 16-15,-1-7-480 31,-12-12-96-31,0-3-320 0,6-3-456 16,-4-8-216-16,11-5-113 16,0 0 105-1,0-4-24-15,0 1 128 0,0 1 440 0,0 3 168 16,0 3 112-16,0 5 176 31,0 5 144-31,-3 4 112 0,0 8 272 16,1 2 200-16,-3 7 0 15,4 1 64-15,-3 2-272 16,3 0-207-16,1 0-201 0,0 0-112 0,-7 7-48 15,2 13-32 1,-6 8 80 0,-2 4 48-16,0 5-40 0,0-7 0 15,-1-5 56-15,6-6 0 16,-2-8-48-16,5-2 40 15,4-7 32 1,1-2 32-16,0 0-120 0,0-15-40 16,0-13-336-16,4-12-193 15,11-5 185-15,4-4-40 16,1 3 96-16,-1 8 176 0,-6 6 152 15,2 7-8-15,-7 12 8 16,-2 5 48 0,5 8-48-16,-6 0-8 15,10 0 8-15,-2 10 104 16,4 8 184-16,-2 4-8 0,4 0-32 15,-4-2-56-15,1 0-120 16,-1-2 32-16,1 3-104 0,-3 0-200 31,-4-3-2544-31,-7-4-8067 0</inkml:trace>
  <inkml:trace contextRef="#ctx0" brushRef="#br0" timeOffset="933071">23731 682 11026 0,'0'0'5097'0,"0"0"-4209"15,0 0-544-15,0 0 520 0,-2 116 257 31,-1-54-537-31,0 8-176 16,0-2-88-16,3-4-200 0,0-5-24 16,0-13-96-16,0-8-8 15,6-12 0-15,-1-9-224 16,1-8-288-16,2-9-432 0,-1-7-553 31,-1-20-983-31,-4-3-3970 0</inkml:trace>
  <inkml:trace contextRef="#ctx0" brushRef="#br0" timeOffset="933301">23670 648 8409 0,'0'0'4905'16,"0"0"-3504"-16,0 0-673 15,0 0-24-15,0 0-528 0,0 0 56 0,50-4-40 32,-18 4-8-32,-1 0-176 15,-2 0 96-15,-3 0-104 16,-4 0-328-16,-9 9-856 0,-13 14-1033 15,0-3-2040-15,0-2-2584 16</inkml:trace>
  <inkml:trace contextRef="#ctx0" brushRef="#br0" timeOffset="933446">23679 851 8433 0,'0'0'3961'0,"0"0"-1784"16,0 0-393-16,0 0-576 0,0 0-736 16,0 0-472-16,0 0-112 31,58 0 96-31,-19-2-656 15,14-3-904-15,-6 3-2241 0,-10 2-3369 0</inkml:trace>
  <inkml:trace contextRef="#ctx0" brushRef="#br0" timeOffset="933869">23873 917 11058 0,'0'0'2792'15,"0"0"-1855"-15,0 0-153 0,0 0-456 0,0 0-128 16,0 0 8-16,5 107-72 16,1-75 0-16,4-1-80 15,-2-5-56-15,0-6 8 0,-1-6-8 16,-4-4 0-16,2-6-8 15,0-4 0 1,-1 0 0-16,0 0-72 16,2-5 80-16,2-14 24 0,3-5-16 31,-2-4-8-31,0-1 0 0,-2 3-96 0,-1 3-24 15,1 4 64-15,-3 10 48 0,-2 1 0 32,1 8-72-32,-1 0-56 15,0 0-56-15,2 2 80 0,3 12 112 16,3 2 40-16,-2 2-40 15,1 0 8-15,-2-1-8 16,4 0-184-16,-3-7-1360 0,-3-4-2817 0</inkml:trace>
  <inkml:trace contextRef="#ctx0" brushRef="#br0" timeOffset="934233">24107 926 9450 0,'0'0'1528'0,"0"0"-1120"15,0 0 784-15,0 0 417 0,0 0-889 0,15 104-240 16,-14-79-216-16,1-5-120 16,1-5-128-1,-3-4 0-15,3-5 32 16,-3-6 48-16,0 0 168 15,0 0 632-15,0-12-352 16,0-8-544-16,0-6-304 0,4 1-16 16,4 4 104-16,-3 3 88 15,4 8 56-15,-2 1 64 16,-1 7-56-1,1 2 64-15,1 0 8 32,0 0 56-32,0 0 8 0,3 0 0 15,-1 2-16-15,3 7 8 16,-7-1-16-16,4 1-48 15,-7 10-48 1,2-2-432-16,-5-2-3433 0</inkml:trace>
  <inkml:trace contextRef="#ctx0" brushRef="#br0" timeOffset="934528">24409 883 2632 0,'0'0'8266'0,"0"0"-6082"15,0 0 121-15,0 0-609 16,0 0-608-16,0 0-704 16,0 0-272-1,0 0-96-15,-90 104 33 0,83-72-1 16,7-2-40-16,0-6 8 0,0-7-8 15,0 0 8-15,7-7 64 16,1-2-72-16,2-2 0 16,4-4-8-1,7-2-24-15,0 0-473 16,13-18-767-1,-5-8-2785-15,-8-3-5377 0</inkml:trace>
  <inkml:trace contextRef="#ctx0" brushRef="#br0" timeOffset="935564">24551 1133 8209 0,'0'0'4025'15,"0"0"-2353"1,0 0 521-16,0 0-377 0,0 0-839 15,0 0-673 1,0 0-176-16,-76 60 16 16,47-42-64-16,2 2-8 0,-4 3 24 15,-4-4 32-15,-7 1 144 16,-7 1-136-1,-9-4-40-15,-3 2-88 16,-12-6 48-16,-3-4 0 16,-1-5-56-16,1-4-56 15,6 0-16-15,7-9-24 16,10-4-96-16,9-6 112 0,6 4 72 15,9-6-40-15,4 2 40 16,6-4-40 0,4-3-80-16,-2-4 16 15,5-8 24-15,6-4 80 16,-1-6-208-16,1-4-8 0,4-3-16 15,-1 2-9-15,3-2 49 0,0 3 128 16,0 2-8-16,16 2 80 16,7 1-120-1,6 4 120-15,3 3-96 16,7 6 96-16,5 4-8 15,1 5 8-15,7 5-128 0,1 4 24 16,0 6 104-16,2 2 0 0,0 4-72 16,-2 4 72-16,1 0-8 15,0 0 8 1,0 4 8-16,1 11 56 15,-2 2 8-15,-5 2 0 16,2 0-64-16,-6 3 96 16,-2-1-24-16,-2-2-32 0,2 1 0 15,-3 1-32-15,-2 0 64 16,-3 0-72-1,-3 1 0-15,-2 0 48 16,-5 2-48-16,-3 0 88 16,-6 0 8-16,-4-2-48 0,-1 2-40 15,-7-2 57-15,3-1-17 31,-6 0 96-31,0 3-40 0,0-2-8 16,0 3 16-16,0 1-120 16,-3-3 48-16,-8 3 40 15,-2 1 56-15,-5-1 8 0,2-4 0 16,-2-2 24-16,2-2-80 15,3-4 24-15,2-2 0 0,0 0 24 16,4-4-64 0,1-1-32-16,1-4-48 15,3-3 0-15,2 2 0 16,-3 0 0-16,-12 6-664 0,-1 0-1761 15,-3-1-8545-15</inkml:trace>
  <inkml:trace contextRef="#ctx0" brushRef="#br0" timeOffset="937314">20102 4215 5921 0,'0'0'3272'0,"0"0"-2367"0,0 0-121 16,0 0 464-16,0 0-376 15,0 0-512-15,0 0-184 16,0 0 8-16,0 0 169 0,3 0 135 31,1-4-16-31,4-6 64 0,1-6 56 16,4-6-128-16,8-6-120 15,5-8 40-15,3-10 16 0,8-12-40 16,13-6-184-16,9-13 88 16,2-3 73-1,8-6-73 1,1-2-136-16,-4-1 16 0,2 3-80 15,-4-1-64-15,1 2-8 16,-4-2 0-16,2 3 16 0,0 0 72 16,-6 6-80-16,-2 3 0 15,-5 7 0-15,-3 8 80 16,0 4-80-1,-7 6 8-15,0 2-8 0,-6 6 0 16,-3-1-48-16,-2 3-24 16,-3 0 64-16,0 1-8 0,-5-2-128 15,0 3 96-15,-4 2-176 16,-4 6 120-1,0 4-24 1,-3 3-17-16,-4 8 89 0,1 2 56 0,-4 5 8 16,-1 3 0-16,-1 3 0 15,-1 0 41-15,0 2-1 0,0 0 16 16,0 0-56-16,0 0-8 31,0 0 128-15,0 0-24-16,0 0-104 15,0 0 16-15,0 0-16 16,0 0 8-16,0 0 8 0,0 0 32 15,0 0-40-15,0 0 0 16,0 2-8-16,-14 15-344 16,-12 7-3777-16</inkml:trace>
  <inkml:trace contextRef="#ctx0" brushRef="#br0" timeOffset="938312">20096 3862 8409 0,'0'0'2849'15,"0"0"-809"-15,0 0 193 0,0 0-249 16,0 0-719 0,0 0-449-16,0 0-288 15,0 0-352-15,0 0-152 0,0 18-8 16,0 3-16-16,0 2 0 15,0 3 0-15,0 2 0 16,0 0 32-16,0 1-32 0,0-3-56 31,0 0 56-31,0-3 88 0,0-2-80 16,0-5 48-16,0-6-56 15,-2-4 0-15,2-4-8 16,0 0-80-16,0-2 88 0,0 0 8 16,0 0 96-16,0 0 56 31,0 0 16-31,0 0-80 0,0 0-24 15,0 0-72-15,0 0 0 16,0 0-8-16,0 0-8 16,0 0 16-16,0 0-16 0,0 0-8 15,0 0 24-15,0 0 0 16,0 0-8-1,0 0 8-15,0 0-64 0,0 0 8 16,0 0-112-16,8 0 112 16,10 0 56-16,5-4 72 15,1-4 80-15,6 0-144 0,1-4 88 16,3 0-24-1,-3-5 8-15,4 2-32 16,2-5-48 0,7-7-352-16,-8 6-1360 0,-12 2-6890 0</inkml:trace>
  <inkml:trace contextRef="#ctx0" brushRef="#br0" timeOffset="945401">12200 12535 7681 0,'0'0'2961'0,"0"-2"-1353"31,-1 0-368-31,1 2-175 0,0 0-113 15,0 0-456-15,0 0-360 16,0 0-88-16,0 2-32 16,1 12 200-16,11 4 8 0,4 4-88 15,0 8-72 1,3 2 24-16,4 6-16 15,1 4-16-15,-1-3-48 0,-1-3 64 16,-2-6-72-16,-4-9 8 16,-5-6-8-16,-3-5 8 15,-3-7-8-15,-5-3 8 0,0 0 104 16,0 0 72-1,0 0 472-15,0-7-336 16,0-9-208 0,-5-2-104-16,4-3 0 15,-3 2 16-15,4-1-24 16,0-1 0-16,0 4-56 15,0 0-64-15,4 2-272 0,4-2-576 32,1 5-952-32,-2 7-4562 0</inkml:trace>
  <inkml:trace contextRef="#ctx0" brushRef="#br0" timeOffset="947492">12478 12746 2536 0,'0'0'2112'16,"0"0"-967"-16,0 0-137 0,0 0-72 15,0-2 104-15,0-4-335 16,-3-1-161-16,-2 1-152 0,5-2 64 0,-2 1-168 15,2-4-104 1,0-1-64 0,0 1 40-16,0-6 72 15,0-1 96-15,5-2-48 0,0-2-64 16,-2 0-16-16,2-2-32 15,0 2-24-15,-3 2 48 0,2-2 48 16,-4 2-16 0,0-2-96-1,0 1-31-15,0 4-89 0,0-2 80 16,0 6-72-16,0-2-8 0,0 5 40 15,0 5-48-15,0-1 8 16,0 4 0-16,0 0 48 0,0 2 40 31,0 0-96-31,0 0 88 16,0 0-16-16,0 0-8 0,0 0-64 15,0 0 16-15,0 0-8 16,0-2 8-16,0 2-8 0,0 0 88 16,0 0 0-16,0 0-40 31,0 0-48-31,0 4-8 15,0 13-896 1,0 6-5794-16</inkml:trace>
  <inkml:trace contextRef="#ctx0" brushRef="#br0" timeOffset="967663">14980 11594 6209 0,'0'0'1448'0,"0"0"-1064"0,0 0 560 15,0 5 633 1,0-5-369-16,0 0-464 15,0 2-256 1,0 0-64-16,1 2 48 0,-1 1 9 0,0 5 167 16,5 1-192-16,-5 0-128 0,0 4-56 15,0 1-64 1,0-2 40-16,-11 0-160 15,-1-1 24-15,-2 2-56 16,-2-2 48-16,-4 2-56 16,-2-1 16-1,-4-2 0-15,2 0-16 16,-2-2 40-16,-2-2-80 0,3-2 48 15,-3-2-40-15,-3-4-8 16,2 0 64-16,-1 0 32 0,2-2-96 16,1-11 64-16,3 0-72 31,6-3 64-31,-2-2-64 15,4-2-8-15,10 0 8 0,-6-2-8 32,11-1 0-32,-2 1-48 15,3-1 48-15,0 0 8 0,0 1 0 16,8 1-8-1,5 0 0-15,4 5 0 0,3 0 8 16,7 2-72-16,2 4 64 0,4 0-72 0,4 5 64 16,-5 3 16-16,4 2-8 15,-4 0 8-15,-1 0 0 0,-6 0-8 16,1 9 8-16,-5 1 0 15,0 5 0-15,-3-4 0 16,-3 3 0-16,-4 0 0 16,0-2 8-16,-4 3-8 15,-3-2 8-15,-4 2 40 16,0 0 8-16,0 0-40 0,0 0 88 15,0-2-56-15,-4-3 8 16,0-2-8-16,1-5 24 16,0 1-64-1,3-2 56-15,-3 1-56 16,3-3 0-16,0 2 8 0,-2 0-16 15,2 0-592-15,-5 0-4457 0</inkml:trace>
  <inkml:trace contextRef="#ctx0" brushRef="#br0" timeOffset="969004">12341 11548 6993 0,'0'0'3065'16,"0"0"-1881"-1,0 0-256-15,0 0 472 0,-42 6-303 16,22-6-193-16,-2 0-336 0,-1 0-224 15,-3-11-24-15,-1-8-24 16,-1-3-112-16,4-2-48 16,6-2-88-16,-1 0 40 15,8 0-72-15,1 3 32 16,8 2-40-16,2 1 48 15,0-1-48-15,0 4-8 0,13 0-8 16,4 6-56-16,-1-1 64 16,3 5-64-1,0 3 56 1,4 4 0-16,-4 0 0 0,1 0-40 15,-1 0 40-15,4 13 8 0,-10 2 0 16,0 2 0-16,-2 2 0 16,-1 2-8-16,-4-1 8 0,-6 0 0 31,0-2 0-31,0 0 0 15,0-2 0-15,0 3 0 16,0-4 0-16,-11 2 16 0,4-2 40 16,-2-3-56-16,2 0 0 15,4-4 0-15,-5-2 0 0,0 1-264 31,-5-1-1624-31,3-3-5914 0</inkml:trace>
  <inkml:trace contextRef="#ctx0" brushRef="#br0" timeOffset="1.00763E6">11078 12710 9522 0,'0'0'3232'16,"0"0"-1703"-16,0 2-33 0,-5-2-240 15,-1 2-344-15,-1-1-256 31,-6-1-215-31,-1 0-33 0,-1 0 56 16,-3 0 24-16,-3-3-16 16,0-16-160-16,0-3-112 15,-1-8-104-15,-2-4 0 16,6-8-96-16,0-2 0 0,7-4 0 15,3-1 8 1,3 2-8-16,5 0 0 0,0 1 8 16,0 5 8-16,0 0-8 15,0 5 56-15,0 0-56 16,0 2 40-16,11 4-48 0,0 2 8 15,2 3-8 1,5 5 0-16,1 3-8 16,4-2 0-16,5 6 8 0,1-2-8 15,0 3-40-15,3 3 48 16,0 0 0-16,1 1 0 15,2 2 0-15,2 2 0 0,-1 2 0 32,-4 2 0-32,0 0 0 0,-1 0 0 15,-7 0 0-15,2 6 0 16,-3 4 8-16,-1 3-8 15,-1-2 0-15,-1 1 8 0,-4 1-8 16,-2 0 0-16,3 0 8 31,-5 0-8-31,3 4 16 0,-5-2-16 16,4 2 0-16,-2-4 8 15,-1 2 0-15,-3-1-8 16,2-1 0-16,-4 0 8 0,1 0-8 16,-3 2 8-16,0-1 56 31,2 2-16-31,-4-2-48 0,-1 2 16 0,4 0-8 15,-3 0-8-15,-1 2 16 16,-1-2 32-16,0 2-40 16,0-2 40-16,0 3-48 0,0 0 48 15,0 2 0 1,-3 1-40-1,-8-3 0 1,-2 2 8-16,2-1 32 0,-4-1-40 0,-3 0 48 0,1-2-48 16,-1 4 40-16,-5-3-48 15,4 0 8-15,-4-2 0 0,1 0 40 31,1-2-32-31,-5-2-8 16,3-2 0-16,-4 0 48 16,4-2-48-16,-6 0 0 0,2 1 0 15,1-4 0-15,1 3 0 0,3-2 0 31,-1 0 0-31,4-1 32 16,-2-1-32-16,3-2-8 0,4 0 0 16,-3-2 8-16,6 1-8 15,3-1 8 1,0 0-8-16,5 0 0 0,-2 0 8 0,2 0-8 15,3 2 0-15,-2-2 0 32,0 0 0-32,2 0 0 0,-3 0-8 15,-2-18-520-15,-1-5-1400 16,-4-2-5674-16</inkml:trace>
  <inkml:trace contextRef="#ctx0" brushRef="#br0" timeOffset="1.00818E6">11021 12158 2456 0,'0'0'10458'0,"0"0"-7993"0,0 0-897 16,0 0-400-16,0 0-487 16,0 0-361-16,0 0-216 15,-67 112 0-15,67-84-96 0,0-4 0 16,0-5-8-16,4-6-128 15,6-5-40 1,-2-1-48-16,3-5 23 0,1-2 33 16,-1 0 96-16,2 0 56 15,-5 0-8-15,-1 0 8 16,-4 0-40-16,-3 0 48 0,0 0 168 15,0 2 305 1,0 7 63 0,-10 3-360-16,-3 3-176 0,-3-4-264 0,1 2-681 15,-1-9-935-15,3-4-2457 16,4-19-2208-16,5-5 833 15</inkml:trace>
  <inkml:trace contextRef="#ctx0" brushRef="#br0" timeOffset="1.00887E6">11005 12275 3144 0,'0'0'1905'0,"0"0"47"0,0 0-368 16,0 0-719-16,0 0-513 15,0 0-264-15,0 0-88 0,115-87-601 16,-110 71-999-16,-4 0-312 31,-1-2-225-31,0 2 193 16,0 2 1944-1,-1 2 776-15,-6 6 1465 0,2 1 751 0,-1 5-63 16,4 0-641-16,2 0-735 0,0 13-721 16,0 9-400-16,0 5-136 31,0 5-176-31,2 3-8 0,4-4-64 15,1-4-48 1,3-7-184-16,-2-7-672 0,1-9-1121 0,3-4-455 16,-1 0-729-16,7-30 689 0,-4-4 471 15,2 2-215 1,-4 5 1344-16,-11 19 872 15,-1 4 2256-15,0 4 209 16,0 0 1687-16,0 0-1311 0,-3 2-849 16,-11 16-831-16,1 6-401 15,0 3-208-15,3-2-144 0,4-3-104 31,4-3-192-31,2-10-112 16,0-5-8-16,0-4-368 0,6 0-304 16,4-4-208-16,3-14-401 31,-3-4 193-31,1 0 336 0,0 4 472 0,-1 4 160 0,-4 8 128 31,-1 6 112-31,-3 0 512 16,-2 10 464-16,0 12-71 0,0 1-329 15,0-4-160-15,0-2-352 16,0-8-176-16,5-7-112 15,1-2-512-15,2-2-649 0,4-20 177 32,-1-8 320-32,0 0 8 15,-1 0 456-15,-2 6 168 0,2 10 144 16,-2 6 0-16,-5 8 296 0,0 0 336 15,2 8 232-15,-5 12-40 0,0 4-320 16,0 0-255 0,0-4-249-1,0 1-497-15,0-10-2023 16,-8-3-4314-16</inkml:trace>
  <inkml:trace contextRef="#ctx0" brushRef="#br0" timeOffset="1.00899E6">11331 12202 4320 0,'0'0'2593'0,"0"0"-489"16,0 0-231-16,0 0-793 15,0 0-464-15,0 0-368 0,109-76-248 16,-95 67-280-16,-3 4-1216 0,-6 1-3249 16</inkml:trace>
  <inkml:trace contextRef="#ctx0" brushRef="#br0" timeOffset="1.00923E6">11331 12202 912 0,'51'-123'5921'0,"-51"123"-3697"15,-4 0-983-15,4 15-153 31,0 4-168-15,0 6-176-16,0 1-160 0,0 4-224 0,7-4 41 16,4-1-137-16,-1-8-16 15,3 0-192-15,-2-8-40 0,0-3 40 16,-3-6-40-16,8 0-16 15,-4-6-984 1,-1-7-3625-16</inkml:trace>
  <inkml:trace contextRef="#ctx0" brushRef="#br0" timeOffset="1.01373E6">11537 11833 1144 0,'0'0'4417'0,"0"0"-3241"0,0 0-496 16,0 0 608-16,0 0-7 16,0 0-361-1,0 0-176 1,0 0 264-16,0 0 401 0,0 0-49 15,0 0-248-15,4-6-88 16,-2-14-112-16,8-9-143 0,1-12-185 16,5-12-48-16,2-7-72 15,0-10-96-15,1-8-56 31,-3-4 32-31,-1-8-160 0,-4-16 88 16,2-18-72-16,8-25-112 16,2-4-32-16,6 5 16 0,0 14-8 15,-5 15-64-15,0 3 0 16,-4 3 0-16,-4 6 16 15,-8-2-8 1,-3 1 0-16,-5-3 48 0,0 2-8 16,-7-4-40-16,-4 17 0 15,3 17-8-15,3 19-8 0,0 7-88 16,0-12 48-16,4-7-16 15,-3-10-8 1,1 1 64 0,2 1-80-16,-4 0 32 0,3-4-40 0,-3 1 0 15,0 0 0-15,1-2 40 16,-1 3 8-16,-2 2 40 0,2 1-40 15,-4 4 40-15,1-2-136 32,3 3-104-32,-3 1 160 0,-4 3 24 15,1 4-8-15,0 4 72 16,-2 2-8-16,0 2-128 0,0 0 128 15,2 1-8-15,1 6 8 16,2-2-112-16,3 3 72 31,-3-2-48-31,0 0 16 0,5-1-16 16,-5 2 48-1,1 1 0-15,-1-1 24 0,0 3-24 0,-3 0 0 16,-1 2 48-16,-2 2 56 16,3 2-48-16,-2 4 56 31,1-1 32-31,-4 1-24 0,2 0 32 0,-2-3-96 15,-1-4 72-15,4-3-72 16,2-4 32-16,0-4-40 16,3-3 0-1,0-3 0-15,-2 0 8 16,4 0-8-16,1 4 8 0,3 3-8 15,2 8 0-15,0 2 8 0,0 7-8 16,0 0 8-16,0 0 0 31,0-2 0-31,0-2 0 0,0-7 0 0,0-2 56 0,0-3-64 31,3-3 0-31,2 3 0 0,2 0-8 16,-3 2 8-16,3 5 0 16,-5 6 8-16,2 5 0 0,0 4-8 15,-3 3 0 1,-1 3 8-16,0-2 8 0,2 2-16 31,-2-1 40-31,0-3-40 0,0-3 0 16,3-3-8-16,-1-2 8 15,4-4-16-15,1-7 16 0,2-3-64 16,4-8 56-16,0-8-88 15,2-8 48 1,-1-4-184 0,2 0-24-16,1 5-16 0,-6 15 80 15,-3 18 72-15,-2 14 40 16,-2 13 72-16,-4 10 0 0,0 5-168 0,0 0-40 15,0 4 112-15,0 14 48 16,0 0 48 0,-4 2 8-1,-4-2-8-15,5-4 8 0,-3-3 48 16,1-6-48-16,5-1 56 15,0-4-56-15,0 2-8 0,0-2 8 0,0 0 32 16,0 0-32-16,0 0-8 31,0 0 0-31,0 0 8 16,0 0-8-16,0 0 8 0,0 0 0 15,0 0 0-15,0 0 8 16,0 0-8-16,0 0 56 0,0 0-56 16,0 0-8-16,0 0 0 31,0 0 8-16,0 0-8-15,-3 4-72 0,-14 22-633 0,-2 2-1927 16,-15 5-5546-16</inkml:trace>
  <inkml:trace contextRef="#ctx0" brushRef="#br0" timeOffset="1.01554E6">11415 11710 4520 0,'0'0'3081'0,"0"0"-640"0,0 0-601 16,0 0-88-16,0 0-415 15,0 0-401 1,-9-35-64-16,7 29-240 0,2 0-368 16,0-1-136-16,0 3-120 15,0 2 48-15,0 2-48 16,0 0-8-16,0 0 8 0,0 0-8 15,0 0 8 1,0 0 112-16,0 0-40 16,0 0-80-16,0 0 8 0,0 9-8 15,8 3 0-15,8 3 8 16,-1 6 64-16,1 1 56 15,-3 2 24 1,3 0 0-16,-9 0-64 16,2 0 33-16,-1-4-17 0,-1 0-24 15,-4-2 16-15,-1-2-24 16,-1-2-56-16,4 0 64 15,-5-3-72-15,2-5 0 0,1-1-8 16,-3-1 16-16,0-2-8 31,2 0-8-31,-2-2 8 16,0 0-8-16,0 0 48 0,0 0 176 15,0 0 8-15,0 0-56 16,0 0-24-16,4 0-80 0,-4 0-56 16,0 0-16-16,5 0 16 31,0-2-8-31,-2-2 0 0,4 0 56 15,-7 1-64-15,3-1 8 0,-1 0-8 16,1-3 72-16,0 1 128 16,5-6 32-16,0 0-48 0,4-4-16 15,4-4-8 1,5 1-112-1,6-4-48-15,4 1 0 16,11 1-712-16,-5 8-1921 0,-10 7-10673 0</inkml:trace>
  <inkml:trace contextRef="#ctx0" brushRef="#br0" timeOffset="1.0241E6">8867 14640 4520 0,'0'0'4217'0,"0"5"-2896"0,0 1-937 31,0 3 752-31,0 5 544 16,0 6-335-16,0 7-537 16,0 1-432-16,0 6-168 0,-6 0 24 15,-1 4-128-15,1 2-24 0,-4 0-72 16,2 0 8-16,-2 1-8 31,2-1 88-31,-5-2-88 16,-3 1-8-16,-2 2 0 0,-1 1 104 15,-7-2-96-15,-5 0-8 16,-6 0 8-16,-6 0 48 0,-3-1-8 15,-4 1-32 1,-9-4 88 0,-4-4-96-16,-2-2 56 15,-8-6-64-15,-3-6 8 0,1-2 72 0,-3-2-64 16,-3-2 56-16,1-2 8 15,0 2 72-15,-4 0-88 0,0-2-8 16,0 1 16 0,-1-5 0-1,1-3 16-15,2-3-80 16,-1 0 32-16,4 0-40 0,2-5-8 15,-1-4 8-15,-3 7 0 0,-3 2-120 16,-9 0 72-16,-4 0 40 0,3 0 0 31,-1 0 0-15,6 0-192-16,7-4 136 0,7-10 64 15,11-4-8-15,2-2-48 0,11-4-8 16,7-4-208-16,4-4 48 16,4-2 216-16,4-5 8 0,3-1 48 31,5-3 0-16,-1-4 40-15,6 0-88 0,-2-8-56 0,6 3 56 16,1-1-8-16,1 6 8 16,0 0 8-16,-1 5 8 0,1 4-8 15,1 4-8-15,4-1 0 32,0-2 0-32,2-3 0 15,4-6 0-15,2-6 8 0,0-8-8 16,0-5 0-16,2-2 8 15,7-2-8-15,-1 1 8 0,4 2 0 0,-1 0 40 16,0 3-48 0,1 1-8-1,4 2 0 1,2 0 8-1,3 0 0-15,6-4 0 0,4-2 0 16,4-2 0-16,9-1 0 16,3 1 0-16,6 5 0 0,2 9 0 0,3 7 8 15,3 6 40-15,1 7 16 16,-4 9 16-16,3 2 16 15,7 5-88-15,2 2 56 16,5-2-56-16,0 0 8 16,4-2 56-16,-2-2-64 0,6-1 40 0,-7 4-48 31,4 0-8-31,0 6 8 15,-1 2 16-15,0 5-16 0,-10 4 48 16,1 2-48-16,-6 0 0 16,-2 0 112-1,1 2-64-15,0 2 16 0,-2-2 0 0,2 0 8 31,2-2-64-31,1 0 0 16,-2 3 0-16,1 1 0 0,-2 0 0 16,-7 3-8-16,-7 1 16 15,-5 1-16 1,-4 1 16-16,-5 1-16 0,-2 2 8 0,-4 1 0 15,-3 2 88 1,1-2-48-16,-1 2 0 16,1 2 32-16,-1-2-32 0,2 2 8 15,-1 0-8-15,-3 2-40 16,-3 2-8-16,7 4 64 0,-9 0-8 15,4 0-8 1,-1 3-40 0,-2-1-8-16,-1-2 16 0,1-1-8 15,-4 1 56-15,-2 1-56 0,2-1 72 16,-3 0-15-16,-1 2-9 15,-3 0 96-15,1 3-88 0,0 3 40 32,-1 1 0-32,-1 3-56 15,4 2 16-15,-4 1-64 16,-3 1 72-16,4-1-64 0,-1 6 56 15,-8-1-56-15,4 2 0 0,-4-2 40 16,0 2 8-16,0-4 144 31,0-1 48-31,-8-3-184 16,1-2-16-16,4-6 32 0,-2-4-72 15,2-2-8-15,-4-4 8 16,6-1 40-16,-6-4 0 16,2 0-48-16,-1-6 80 0,1-1-8 31,-1-1-24-31,1-5 296 15,3 0-176-15,-1-1-24 0,3-3 48 0,0 2-96 16,-2-2 16-16,2 0-16 16,0 0 64-16,0 2-16 15,-1-2 32-15,1 0 72 16,0 0 16-1,0 0-8-15,0 0-80 16,0 0-176-16,0 4 0 0,-3 20-1144 16,1-1-2713-16,-8 1-4568 0</inkml:trace>
  <inkml:trace contextRef="#ctx0" brushRef="#br0" timeOffset="1.04424E6">4683 3399 7601 0,'0'0'4521'0,"0"0"-2681"31,0 0-55-31,0 0-25 0,-23-4-151 16,20 4-465-16,0 0-488 16,3 0-208-16,0-2-128 15,0 2-64-15,0 0-176 0,0-2-80 16,0 2-120-16,14-4-56 15,6-2 176-15,7 0 0 0,2-2 8 16,2 2 0-16,-4 2-8 16,-1 0 0-16,-5 4 0 0,-6 0 0 15,-4 0 0-15,-5 0-24 0,-1 0 16 16,-5 15 8-1,0 10 0 1,0 9 72-16,0 8 8 0,-16 4-72 16,-2 1 8-1,-1-4-16-15,-2-5 0 0,2-4 8 0,1-4-8 16,0-5 8-1,7-9 0-15,3-4-8 16,4-6 0-16,3-3 0 16,1-3-64-16,0 0 8 0,0 0 8 15,0 0-16-15,0 0 16 16,0 0-24-16,11 0-8 15,12-1 72 1,7-9 8-16,3-2 0 16,7-2 48-16,-6 0-48 0,-3-1-16 15,-4 4-24-15,-7 1 40 16,-4 3 0-16,-5 1 8 15,-5 5 0-15,-4-1 80 0,-2 2-16 32,0-6-72-32,0 0-664 15,0 2-2457-15</inkml:trace>
  <inkml:trace contextRef="#ctx0" brushRef="#br0" timeOffset="1.04901E6">5222 3439 3632 0,'0'0'4681'16,"0"0"-2776"-16,0 0-377 16,0-16 264-1,0 10-151 1,-8-2-257-16,-2-1-464 0,-3 0-392 0,2 1-104 15,-8 2-31-15,-1 2-57 16,-1 4-88-16,0 0-40 16,4 14-64-16,4 16-144 0,-5 8-32 15,10 7 24-15,3 0-56 16,5-3-8-16,0-5 48 0,0-9-32 31,8-7-32-31,3-4-32 16,-4-7-64-16,3-7-104 31,-4-3 63-31,4 0-143 0,-4-5 168 15,1-20 184-15,-3-7 16 0,-4-4 96 16,0-3-48 0,0 3 120-16,0 6 88 0,-11 5 1 0,0 7-25 15,4 10-120-15,-1 4-24 16,7 4-88-16,-6 2-328 0,6 10-3865 15</inkml:trace>
  <inkml:trace contextRef="#ctx0" brushRef="#br0" timeOffset="1.0503E6">5321 3281 5633 0,'0'0'3096'15,"0"0"-1487"1,0 0-297-16,0 0 272 0,0 0-543 0,0 0-57 15,0 0-40-15,0 64 344 16,1-24-560-16,7 4-15 16,-4 0-249-16,0-2-216 15,3-8-80-15,-2-8-72 16,0-3-32-1,-1-10-56-15,0-2-16 0,0-5-96 0,3-4-712 16,-2-2-1937-16,-4 0-6033 16</inkml:trace>
  <inkml:trace contextRef="#ctx0" brushRef="#br0" timeOffset="1.05111E6">5443 3112 8265 0,'0'0'1857'0,"0"0"-1209"15,0 0 536-15,0 0-160 16,0 0-312-16,118-13-384 16,-94 13 17-16,-1 3-49 0,-5 13-16 31,-5 8 96-31,-7 8 328 15,-6 8-16-15,0 9-216 0,-13-2-144 0,-9 2-184 16,1-11 24-16,-5-8-64 16,10-12-96-16,1-8 112 15,7-8-72-15,3-2 32 16,5 0 144-1,0 0-224-15,5-4-296 16,14-10 136-16,11-2 64 0,0 4 80 16,6 0 16-16,-2 8-8 0,-4 4 0 15,-2 0 8-15,-4 2 0 16,-8 14-8-1,-8 4 8 1,-3 6 120-16,-5 2 152 0,-5 2 40 16,-17 0-87-16,-7-2-225 0,-13-7-273 15,6-10-1335-15,7-7-2841 0</inkml:trace>
  <inkml:trace contextRef="#ctx0" brushRef="#br0" timeOffset="1.052E6">6913 3024 8993 0,'0'0'5194'0,"0"0"-4202"0,0 0-848 16,18 30-96-16,-7 6 640 15,5 10 112-15,0 7-328 0,2-2-248 32,-5 2-48-32,-2-10-88 15,1-2-80 1,-6-9 40-16,-4-8-32 0,1-6-16 0,-3-8-224 15,0-10-864-15,0 0-1264 16,-3-4-4818-16</inkml:trace>
  <inkml:trace contextRef="#ctx0" brushRef="#br0" timeOffset="1.0522E6">6968 3048 9450 0,'0'0'4096'15,"0"0"-3423"-15,0 0-497 16,0 0 656-1,0 0 0-15,0 0-336 16,0 0-248-16,0 0-120 16,121-47-56-16,-98 47-72 0,-6 0-456 0,-2 0-944 15,-7 13-1689-15,-6 3-3432 16</inkml:trace>
  <inkml:trace contextRef="#ctx0" brushRef="#br0" timeOffset="1.05242E6">6987 3231 8993 0,'0'0'1801'16,"0"0"-1129"-16,0 0 592 15,0 0-40-15,0 0-399 0,78-12-289 16,-56 5-136-16,-2-1-344 15,-1 1 72-15,1 1-128 0,-3 1-160 32,-1 5-1561-32,-7 3-2639 15,-5 8-5034-15</inkml:trace>
  <inkml:trace contextRef="#ctx0" brushRef="#br0" timeOffset="1.0526E6">7039 3449 6705 0,'0'0'4353'0,"0"0"-3497"15,0 0-232-15,0 0 368 0,0 0 329 16,0 0-513-16,0 0-392 16,94-42-232-16,-64 22-184 15,11-6-176-15,-7 3-2073 16,-9 10-5360-16</inkml:trace>
  <inkml:trace contextRef="#ctx0" brushRef="#br0" timeOffset="1.05312E6">7226 2984 7513 0,'0'0'6313'0,"0"0"-4480"15,0 0-377 1,0 0-216-16,0 0-439 0,0 0-577 16,0 0-224-16,0 0-120 15,0 0 120-15,49 136 80 0,-22-80-72 16,1-1 24-16,1-5-32 15,-2-6-48 1,-4-12-40 0,-4-8-24-1,-8-8 40-15,1-8 64 0,-11-2 8 0,-1-6 8 0,4 0 40 16,-4 0 32-16,0-2 72 0,0-18 120 15,0-10-208-15,0-8-56 32,0-9 112-32,0-2-72 15,0-4-48 1,3 5 16-16,8 4 56 15,-3 6-16-15,0 8-40 0,-1 8-16 16,-4 6-136-16,-3 2-496 16,0 6-1721-16,0 4-6377 0</inkml:trace>
  <inkml:trace contextRef="#ctx0" brushRef="#br0" timeOffset="1.05408E6">7662 3257 9025 0,'0'0'2865'0,"0"0"-1529"16,0 0-311 0,0 0-225-16,0 0-512 0,34 0 240 0,0-9 304 15,5-1-96-15,3-1-240 16,5 0-64-16,4-1-144 15,-9 1-119 1,4-2-89-16,-4 3-8 16,-7 1-64-16,-1 0 40 15,-7 1-48-15,-9 4-216 0,-5 0-673 0,-8 2-1223 16,-5 1-3241-16</inkml:trace>
  <inkml:trace contextRef="#ctx0" brushRef="#br0" timeOffset="1.05436E6">7997 3056 2576 0,'0'0'9682'0,"0"0"-7938"0,0 0-1471 16,0 0-185-16,0 0-88 15,0 0 320-15,116 0-144 0,-74 0 32 16,-5 0-56-16,-3 2-8 16,-7 6 40-16,-7 0-88 15,-7 2 160-15,-10 3 416 0,-3 4 424 16,-3 5-320-16,-22 8-263 16,-21 14-513-16,4-8-1801 15,4-10-6089-15</inkml:trace>
  <inkml:trace contextRef="#ctx0" brushRef="#br0" timeOffset="1.05651E6">8465 2753 8689 0,'0'0'4913'0,"0"0"-3504"0,0 0-753 15,0 0-24-15,0 0-240 16,0 0-264 0,0 0 128-16,0 0-160 15,60 35 24-15,-49-16-72 16,-6 5-48-16,-5 7-120 0,0 1-152 15,-11 0-160-15,-6-4-240 0,-5-6 232 16,7-10 320-16,6-8 112 16,4-4 0-16,5 0-72 31,0-8-520-31,3-9 184 15,11-2 239 1,3 3 81-16,0 4 0 16,0 4 48-16,-3 8-32 0,-4 0 80 15,-4 2 80-15,1 14 144 16,-4 4 129-16,-3 1-81 15,0 0 16-15,0-7-120 0,0-4-56 16,0-6 8-16,0-4-120 16,0 0-152-16,0 0-120 0,0-12-641 0,0 0-39 15,6 4 240 1,6 4-8-1,-3 4 160-15,3 4 376 16,-1 20 184-16,-1 10 136 0,-4 2 16 16,-6 2 16-1,0-2-40-15,0-6 16 0,0-8 80 0,-11-7 184 16,-2-5 8-1,-2-9-112-15,6-1-304 16,-4 0-8-16,3-3-808 16,0-7-312-16,7 3-112 0,3 7 719 15,0 0 169-15,0 7 184 16,0 14 168-16,0 5 152 0,0 1 128 31,0-5 97-31,0-8-185 16,0-5-64-16,0-6-112 0,0-3-16 15,3 0-168-15,5-14-80 16,1-11-409-16,-1-1-1551 15,6 3 360-15,-3 4 1191 0,4 10 657 32,1 9 8-32,-3 0 905 15,0 11 207-15,-2 8 360 0,-1-4-56 31,-2-2-159-31,-2-5-425 16,-1-8-488 0,2 0 32-16,-2-8-96 15,4-18 16-15,-1-14-304 0,-4-9-672 16,-3-5-536-16,-1 3-313 15,0 6 489-15,0 11 1032 0,0 10 208 16,0 12 1241-16,0 10 15 16,0 2-456-16,3 0-352 15,4 12-288-15,-1 10 208 16,4 2-111-16,-2 2-233 15,0-4-128-15,-1-2-104 16,2-6-416-16,-4-5-1161 0,-3-6-2528 16,-2-3-1568-16</inkml:trace>
  <inkml:trace contextRef="#ctx0" brushRef="#br0" timeOffset="1.0567E6">8812 2882 5097 0,'0'0'3144'16,"0"0"-887"-16,0 0-713 16,0 0-456-16,0 0 9 0,0 0-393 15,99-41-240-15,-82 41-168 47,-2 0-16-47,3 9 8 16,-10 6-136-16,-2 2-152 0,-4 4-328 15,-2 9-992-15,-7-5-3033 16,-9-7-4017-16</inkml:trace>
  <inkml:trace contextRef="#ctx0" brushRef="#br0" timeOffset="1.05694E6">8812 2882 5673 0,'55'72'5089'0,"-55"-78"-3905"15,0 0-584 1,0-1 56-16,5 0-256 0,8 1-264 0,-2 4-40 15,0 2-88 1,-6 0-8 0,-5 22-88-16,0 12-352 15,-1 10-456 1,-20 2 80-16,-4-4 248 0,3-6 536 0,4-12 32 0,7-12 1312 15,4-8 240-15,7-4-327 16,0 0-545 0,0-12-504-16,10-12-168 15,8-8-8-15,6-6-536 16,10-18-1105-1,-8 10-847-15,-5 7-3337 0</inkml:trace>
  <inkml:trace contextRef="#ctx0" brushRef="#br0" timeOffset="1.0572E6">8812 2882 6913 0,'0'-101'3193'32,"0"101"-1033"-32,0 0-528 0,0 11-919 15,2 17-713-15,14 12 0 16,8 12 8-16,-1 5 0 15,-1 2-8-15,3-7 8 0,-6-3 80 16,2-13-88-16,-3-8-8 16,-4-9 0-1,2-6-72-15,-3-7 80 0,3-6 192 0,-4 0 24 16,4-2 120-1,2-19-32-15,1-28-304 16,0 2-304-16,-7 1-2601 0</inkml:trace>
  <inkml:trace contextRef="#ctx0" brushRef="#br0" timeOffset="1.06556E6">9284 3329 5233 0,'0'0'5345'16,"0"0"-3529"-16,0 0-79 15,-25 16 63-15,11-10-256 31,-2 2-592-31,-12 0-391 0,2 2-113 16,-7 2-8-16,-8-1-56 16,-2 2-136-16,-9-3-96 0,-5 0-32 15,4-4-24-15,-7-4 48 31,5-2 8-31,5 0-88 0,0 0 32 16,7 0-48-16,2 0-40 0,4 0 64 16,3-4-72-16,5-2 8 15,3-2-8-15,4-4-8 0,-6-6-152 16,7-8-88-1,-3-10 48 1,1-6-40-16,1-9 0 0,3-3 96 16,-1-1 48-16,6-2 88 0,2 1-104 15,3 0 48-15,2 1 56 16,7 0 8-16,0-1-64 15,0-3 64 1,11-1-48-16,6 0 48 16,8 2-8-16,1 1-80 0,5 3 40 15,0 3 48-15,3 2 8 16,3 5-8-16,3 2-80 15,7 6-24-15,6 4 104 0,7 3 0 16,9 5-16-16,1 5 8 31,6 2 8-15,-4 6-16-16,4 1-40 0,-1 3 56 0,-4 5 0 15,-5 0 0-15,-2 2 0 16,-2 0-8-16,-7 0 0 0,-2 0-40 31,-1 0 88-31,-5 0-56 16,-2 0 16-16,-2 0-56 0,-1 0 56 15,-1 0 0-15,1 2 8 16,-4 2-8 0,4-1 8-16,-3 1-8 15,3 0 0-15,-1 0-8 0,-3 3 16 16,1 1-8-16,-3 1 48 0,-2-1 72 15,-1-1-120-15,0 4 104 16,1 3-96-16,-2-1-8 16,2 6 0-1,-3-1 48-15,1 0 48 16,-3 2 0-16,-2-1-96 0,-1 6 96 15,0-3-16-15,-3 4-24 0,-1 0-40 16,-4 1 80-16,1 0 0 16,-7 1-24-1,2 0-16-15,-2 0 0 0,-6-1 32 0,-3-3-88 31,0 2 296-31,-3-5-80 16,0 4-120-16,0-1 96 0,0 0 8 16,-11 1-24-16,-2-4-56 15,-1 3-24-15,-1-3-48 16,-1 0-32-16,5-1-8 0,-7 1 40 31,2 0-32-31,3 1-8 16,-2 3 48-16,-1-3-48 0,0-1 56 15,2 0-48-15,-3-1 0 16,1 0 40-16,0 2-40 0,-3-2 40 31,-4 0-8-31,-1 0-40 0,1 1 40 16,2-6 0-16,-3 2 0 15,-2-4 72-15,4-1 88 0,-3 0 24 16,3-2-136-16,-6 1-24 0,-1-1-56 15,-3-3 40-15,0 1-56 16,-1 1-40 0,1-3-24-16,3 1 16 15,2 1 40-15,2-1 8 16,3 1 40-16,2-2-40 0,-1 1 0 15,4-1 8-15,-3 1 0 16,-2-1 8-16,-1-2-8 0,-1 1-8 31,-5-1-56-31,0 2 40 16,0-3 8-16,1-1-56 0,1 0 64 15,2 0 0-15,4 0 48 32,5 0-120-32,2 0 72 15,2 0-8-15,1 0 0 0,0 0 8 16,0-2 0-1,2 2-16-15,0-2 16 0,1 1 0 0,-2-1 0 16,4 2 0-16,-1-2 0 16,2 2 0-16,0-2 0 0,4 2-8 15,-1-2 0-15,-1 0 0 16,1 3 8-1,-1-3 0-15,0 0 0 16,-2 0-8-16,-1 0 8 0,-1 2 0 16,1-2 0-16,-2 2 0 15,4 0 0-15,1 0 0 16,-2 0 0-16,4-2-8 15,1 0-72-15,0 2 8 16,0-2-16-16,0 0 88 16,0 0 0-16,0 0 0 0,0 0 0 15,0 0 48-15,0 0-32 16,0 0-16-16,0 0-8 15,0 0-296 1,-8 2-896-16,-4 4-1320 16,-4 1-8307-16</inkml:trace>
  <inkml:trace contextRef="#ctx0" brushRef="#br0" timeOffset="1.06731E6">8685 12194 4064 0,'0'0'2433'16,"0"0"-785"-16,0 0 249 0,4-16-329 15,-2 8 16-15,8-2-231 16,-2-3-393-16,6 0-112 16,9-6-264-16,4-2 40 0,7-5-136 15,7-2-120-15,4 0-23 16,0-3-97-16,-3 3-120 31,-3 4-56-31,-5 5 8 0,-10 4-64 16,-3 5-16-1,-11 4 40-15,-2 5-40 0,-8 1-8 0,0 0-192 0,-37 28-481 16,-1-1-3191-16,-2 6-7235 15</inkml:trace>
  <inkml:trace contextRef="#ctx0" brushRef="#br0" timeOffset="1.06776E6">8778 12262 3728 0,'0'0'3937'0,"0"0"-2521"16,0 0-559-16,0 0 71 16,0 0 224-16,0 0-96 31,0 0-208-31,0 0-223 0,0 0-137 15,65-58 160-15,-36 42-56 16,6 0-96-16,-1-4-104 0,2 2 152 16,-1-3-88-16,-6 4-88 15,-1 0-71-15,-9 4-105 16,-1 2-48-1,-10 5-88-15,-5 2 16 0,-1 1-64 16,-2 3 40-16,0 0-48 16,0 0-64-16,0 3-529 0,0 14-1439 15,0 0-4417-15</inkml:trace>
  <inkml:trace contextRef="#ctx0" brushRef="#br0" timeOffset="1.08334E6">7005 3758 4184 0,'0'0'2753'0,"0"0"-1169"16,0 0-239-16,0 0-33 16,0 0 88-1,0 0-8 1,-8 0-143-16,5 0-65 0,1 0 56 15,2 0-240-15,-3 0-271 16,3 2-241-16,0-2-280 0,0 0-200 16,0 2 40-16,0-2-48 0,0 0 0 15,0 0 8 1,0 0-8-1,0 0 0-15,0 0 40 0,0 0-40 16,0 0 0-16,0 0 0 16,0 0-8-16,0 0 0 15,0 0-32-15,0 0-8 0,0 0 40 16,3 0 8-1,5 0-80-15,-1 0 80 16,1 0 0-16,-5 0 72 0,2-2-24 31,0 0-40-31,1-2 96 16,1 2-56-16,2 0-40 15,6-2-8-15,-4-1 0 0,5 1 8 16,2-1 8 0,1-1-16-16,9-2 0 0,-2-3 8 0,8 2 8 15,1-3-16-15,4-1 0 16,0 2 0-16,1 3 0 0,-4-3 40 15,-3 5 8-15,1 1-48 32,-3-1 8-17,-7 0-8-15,2-1-24 0,-2 1 16 0,-3 1 8 16,2-3-8-16,-2 1 8 15,-3-1 0-15,-4 2-8 0,2 2 8 16,-8 1 8-16,-3 1 0 31,-1 2 0-31,-4 0 0 0,3 0 8 0,-3 0 72 16,0-2 24-16,0 2 32 15,0 0 88-15,0-2 32 16,0 0-264-16,-12 2-176 0,-7 0-3609 16</inkml:trace>
  <inkml:trace contextRef="#ctx0" brushRef="#br0" timeOffset="1.08454E6">7047 3860 4152 0,'0'0'2489'0,"0"0"-1217"15,0 0 313-15,0 0 207 16,0 0-136-16,0 0-535 0,6 0-449 16,-2 0-256-16,4 0 24 31,3-2 16-31,0-4 48 0,6-2-200 15,-3 1-104-15,2 0 176 16,-1-1-88-16,-2 2-64 16,-4 0-96-16,3 2 48 0,-3-2-72 15,3 2 16-15,1-2 129 16,3 2-25-1,-2 0-88-15,4 0-64 0,3-3 80 16,-2 4-56-16,2-1-40 16,0 0-8-16,-1 0 0 15,-2 2-32-15,-1-2 0 0,-2 2 8 16,-1 0-24-1,1 0 0-15,-2-3 16 16,1 3 80 0,-1 1-48-16,2-1-40 0,-2 0 40 0,1 0 40 15,2-2-80-15,2 2 120 16,-2 0-120-16,-3 0-8 0,0 0 8 47,0 0 0-47,-2 2-8 15,1-2 16-15,-1 0-8 0,-1-1 0 16,-2 1 0-16,3 2 8 15,-3-2-16-15,-3 2 8 0,1 0 0 16,3-2-8-16,-3 2 0 16,2-1 8-16,-3 1-8 15,0 0 48-15,0-2-40 0,-4 2-8 16,2 0 8-1,1 0-8-15,1 0 0 0,-1 0 0 0,0-2 0 16,2 2 0-16,-1 0 0 31,0 0 72-31,0 0-72 0,-4 0 0 16,-1 0 0-16,0 0 48 0,0 0 128 15,0 0 384-15,0-2 48 16,0 2-184-16,0-2-424 0,0-2-136 16,-11-2-1648-1,-5 1-9395 1</inkml:trace>
  <inkml:trace contextRef="#ctx0" brushRef="#br0" timeOffset="1.08836E6">9253 3012 7785 0,'0'0'3017'0,"0"0"-1649"0,0 0 264 15,0 0 9-15,0 0-449 0,0 0-376 32,0 0-312-32,0 0-128 15,0 0-104-15,0 0-127 16,0 0-105-16,0 0-40 15,6 0-56-15,6 0 56 0,1 0 112 0,8 0 40 32,-2-4 24-32,4-3 112 31,-4-2-128-31,4 1 0 15,-4-2-56-15,-4 1 48 0,-2 4-56 16,-2-1-48-16,-6 4 24 31,-4 0 48-31,-1-2-120 0,0 0 0 31,0-10-224-31,0 2-1297 0,-14 3-9705 16</inkml:trace>
  <inkml:trace contextRef="#ctx0" brushRef="#br0" timeOffset="1.09911E6">8541 3108 3024 0,'-3'0'1713'0,"1"-4"-1001"0,-1 2-296 31,0-1 440-31,-1 1-616 16,1-1 192-16,1 1-264 15,-1 2 232-15,3-2 472 0,-3 2-159 16,3 0 47-16,-2 0-96 0,2 0-128 15,0 0-120 1,0 0-128-16,0 0-80 0,0 0-88 31,0 0-72-31,0 0-48 0,0 0 8 16,0 0-8-16,-3 0 8 15,0 9-8-15,1 0 0 0,-1 3 0 16,3-1 0-16,-6-4 8 31,4 3 0-31,-1-2 0 16,3-1 0-16,0-2 0 0,0 1 48 15,0-2-8-15,0 0-48 0,0-2 0 16,0 0-8-16,0 1 0 0,0-3 8 16,0 0-48-1,0 2 40 1,0-2 8-16,0 0 8 15,0 0 48-15,0 0 64 0,0 0-8 16,0 0 8-16,0 0-40 16,0 0-72-16,0 0 56 0,0 0-56 0,5 0-8 31,4 0 0-16,1 0 0-15,1-5 0 0,-1 1 8 16,-2 0 0-16,0 0 64 0,-1 0-64 16,-3 0 0-16,3-1-8 0,-1-6-232 15,1 1-1040-15,-2 1-2673 0</inkml:trace>
  <inkml:trace contextRef="#ctx0" brushRef="#br0" timeOffset="1.1248E6">5099 3937 2960 0,'0'0'3241'0,"0"0"-913"0,0 0-511 15,0 0-89-15,0 0 32 31,0 0-375-31,0 0-433 16,0 0-216-16,0 0-208 0,0 0-208 16,0 0-176-16,4 0-144 0,13 0-64 15,12 0 64 1,13-11 0-16,5-3 8 0,11-1 0 15,2-2 8 1,5 1-16-16,-9 0-40 16,-2 5 40-16,-11 0 0 0,-7 3 16 15,-7 2-16-15,-13 2 8 16,-8 2 0-16,-2 0 0 0,-6 2 40 31,0 0 112-31,0-2 224 0,0 0-103 16,-8 0-281-16,-14 2-713 15,-2 0-2199-15,1 0-9619 0</inkml:trace>
  <inkml:trace contextRef="#ctx0" brushRef="#br0" timeOffset="1.12616E6">5183 3984 3000 0,'0'0'1176'0,"0"0"-776"15,0 0-47-15,0 0 151 0,0 0-32 16,0 0-32-16,0 0 96 15,0 0 176-15,0 0 200 16,0 0 33-16,0 0-9 16,0 0-240-1,0 0-224-15,0 0-168 16,0 0-96-16,0 0-88 0,0 0-120 15,-3 0 0-15,-2 0-88 0,5 0-40 16,-1 2 0-16,1-2-48 16,-2 3-8-16,2-1-48 0,0 2-80 31,-3-2-40-31,3 0 96 15,0 0 152-15,0-2 48 0,0 0 48 16,0 0 0-16,0 2 8 31,0-2-16-31,0 1 16 0,0 1 0 16,0 2 0-16,0-2-16 15,0 2-200-15,0-4-32 0,0 2 96 16,0-2 152-16,0 0 0 16,0 0 592-16,0 0 280 15,0 0-144-15,0 0-88 0,0 0-56 31,0 0-152-31,0 0-232 16,0 0-104-16,0 0-96 0,0 0-8 16,0 0 8-16,6 0 0 0,6-4 8 15,4 0-8-15,3-2 0 16,-1 3 0-16,3-1 0 15,1 0 48 1,3 2-48-16,-3 2 8 16,-2-2 0-16,1 2-8 0,-5-3 8 15,2-1 0-15,-2 2 0 16,-5-2-8-16,0 0 16 0,1 2-8 15,-4-1-8 1,3-1 48 0,-1 0-40-16,3-1-8 0,0 1-8 15,-2 2 8-15,3 0-8 0,-2 2 8 16,-1 0 8-16,-1 0 0 15,1 0-8-15,0 0 0 0,1 0 0 32,-1-2 0-32,-3 2 8 15,3-2-8 1,-1 2 8-16,-2 0-8 0,-5 0 8 0,1 0 0 15,0 0-8-15,-2 0 8 16,1 0-8-16,-3 0 0 0,3 0 0 31,-3-2 16-31,2 2 48 16,0 0-56-16,-1 0-8 15,3 0-1088 1,-4 0-4865-16</inkml:trace>
  <inkml:trace contextRef="#ctx0" brushRef="#br0" timeOffset="1.15216E6">8731 10217 2720 0,'0'0'3073'15,"0"0"-865"-15,0 0-655 0,0 0 111 16,0 0 168-16,0 0-559 15,0 0-305-15,0 0-320 16,0 2-240-16,0-2-160 0,0 0-160 0,8 0-16 31,7 0 120-31,4 0 456 16,4 0-80-1,0 0-224-15,-1 0-23 16,-2-4-121-16,-3 2 24 16,1 2-224-1,-7-2 8-15,4 2 8 0,-5 0 32 0,4 0-48 16,1 0-665-16,-7 6-2023 0,-5 4-7506 15</inkml:trace>
  <inkml:trace contextRef="#ctx0" brushRef="#br0" timeOffset="1.81326E6">11561 11891 4184 0,'-3'0'2049'0,"-1"0"-1241"0,4 0-72 16,-1 0 424-16,1 0-119 16,0 0-273-16,0 0-88 0,-2 0-280 15,2 0-184-15,0 0-72 16,0 0-16-1,0 0-48 1,0 0 16-16,0 0-88 16,0 0 88-16,0 0-48 0,0 0 8 0,0 0 0 15,0 0 16-15,0 0-24 0,0 0 64 16,0 0 40-16,0 0 80 31,0 0 16-31,0 0-128 16,0 0-56-16,0 0 32 0,0 0-96 15,-2 0-280-15,-1 0-1592 16,-2-2-8298-16</inkml:trace>
  <inkml:trace contextRef="#ctx0" brushRef="#br0" timeOffset="1.81533E6">11771 4153 5705 0,'0'0'4561'0,"0"0"-3377"15,0 0-448 1,0 0 320-16,0 0 153 0,0 0-49 0,0-2-344 31,0 2-360-31,0 0-120 16,0 0-152-16,0 0-80 0,0 0-104 15,0 4-200-15,0 6-1232 16,0 0-3849 0</inkml:trace>
  <inkml:trace contextRef="#ctx0" brushRef="#br0" timeOffset="1.81694E6">11572 11955 5025 0,'0'0'1832'0,"0"0"-1272"0,0 0-392 16,0 0 560-1,0 0 96 1,0 0 1-16,0 0-249 16,-8 0-192-16,8 0-56 0,0 0-120 0,0 0-32 15,0 0-8-15,0 0-48 16,0 0-72-16,0 0 56 0,0 0 32 31,0 0-8-31,0 0 16 16,0 0-16-16,0 0 48 15,0 0-40-15,0 0 72 0,0 0 72 16,0 0 24-16,0 0-8 0,0-4-79 31,0 0-73-31,0-1 8 16,0-6 24-1,11-1-64-15,5-1 40 0,-1-6-16 0,3-1 16 16,3-3-16-16,-2-6 16 15,-6 1-8-15,0 2-64 0,-3 4 64 32,-4 4 8-32,-1 6 40 15,-3 6-80 1,-2 4-32-16,4 2-24 0,-4 0-56 0,0 28-312 15,0 4-768-15,0 2-3385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2386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59455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24700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88943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9794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63748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6865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352702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45071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2058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B3625F4F-82C2-4943-A2BD-6CEEA8D278FA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64648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495266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808395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43379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43756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49985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97571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700792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440342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998464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3717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A3EB3C50-045A-41D5-97DB-8A50EB36F55F}" type="slidenum">
              <a:rPr lang="en-US" altLang="zh-CN" sz="1200">
                <a:ea typeface="宋体" panose="02010600030101010101" pitchFamily="2" charset="-122"/>
              </a:rPr>
              <a:pPr algn="r"/>
              <a:t>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581536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59692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466314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98220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65957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14323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2398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65831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37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778095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22506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4164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0457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11931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08594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176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pche@bjt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customXml" Target="../ink/ink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0.jpe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0.jpe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gif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customXml" Target="../ink/ink15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customXml" Target="../ink/ink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customXml" Target="../ink/ink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customXml" Target="../ink/ink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41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customXml" Target="../ink/ink26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customXml" Target="../ink/ink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4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customXml" Target="../ink/ink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Xiaoping CHE (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  <a:hlinkClick r:id="rId3"/>
              </a:rPr>
              <a:t>xpche@bjtu.edu.cn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)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Associate Professor </a:t>
            </a:r>
            <a:endParaRPr lang="en-US" altLang="zh-CN" sz="1800" b="1" dirty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861480" y="1682640"/>
              <a:ext cx="7592400" cy="33825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480" y="1672560"/>
                <a:ext cx="7610760" cy="340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740795"/>
            <a:ext cx="85344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Shortcut keys and menu selections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F1 should always get you Help in MS Windows.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Different UI paths should have the same F key to execute a feature.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Terminology and naming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Is Find sometimes called Search?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Audience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Consider the success of the UI of the car and ATM.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Placement of buttons such as OK and Cancel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In Mac OS, the OK button is always on the right.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In MS Windows the, the OK button is on the left and Cancel is on the right.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761" y="3124200"/>
            <a:ext cx="1361816" cy="2415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557280" y="2143080"/>
              <a:ext cx="6954840" cy="40345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6840" y="2135160"/>
                <a:ext cx="6975000" cy="40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173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4098" name="Picture 2" descr="https://gimg2.baidu.com/image_search/src=http%3A%2F%2Fimg.zcool.cn%2Fcommunity%2F01c4095846824ea801219c77cdd012.jpg%40900w_1l_2o_100sh.jpg&amp;refer=http%3A%2F%2Fimg.zcool.cn&amp;app=2002&amp;size=f9999,10000&amp;q=a80&amp;n=0&amp;g=0n&amp;fmt=jpeg?sec=1622858256&amp;t=0e0a00a8e20fa8980229672dbf52128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" y="1748409"/>
            <a:ext cx="3998849" cy="18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g0.baidu.com/it/u=1736314053,2587368658&amp;fm=26&amp;fmt=auto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30" y="1736217"/>
            <a:ext cx="3340358" cy="188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gimg2.baidu.com/image_search/src=http%3A%2F%2Fimage2.16888.com%2FpicLib%2F57279%2F57293%2F201001181920272.jpg&amp;refer=http%3A%2F%2Fimage2.16888.com&amp;app=2002&amp;size=f9999,10000&amp;q=a80&amp;n=0&amp;g=0n&amp;fmt=jpeg?sec=1622858354&amp;t=a660a1b619115bfae61e9945ad2d05b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3" y="3733800"/>
            <a:ext cx="3773297" cy="28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gimg2.baidu.com/image_search/src=http%3A%2F%2Fimg.mp.itc.cn%2Fupload%2F20161205%2Fa0d72fe799df493ca2a94b070d4e41dc_th.png&amp;refer=http%3A%2F%2Fimg.mp.itc.cn&amp;app=2002&amp;size=f9999,10000&amp;q=a80&amp;n=0&amp;g=0n&amp;fmt=jpeg?sec=1622858433&amp;t=9fbce2dbdc444893e8c0103428c9af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38" y="3828288"/>
            <a:ext cx="3086862" cy="231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415440" y="988920"/>
              <a:ext cx="8640720" cy="5146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800" y="979560"/>
                <a:ext cx="8656560" cy="51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84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4098" name="Picture 2" descr="https://gimg2.baidu.com/image_search/src=http%3A%2F%2Fimg.zcool.cn%2Fcommunity%2F01c4095846824ea801219c77cdd012.jpg%40900w_1l_2o_100sh.jpg&amp;refer=http%3A%2F%2Fimg.zcool.cn&amp;app=2002&amp;size=f9999,10000&amp;q=a80&amp;n=0&amp;g=0n&amp;fmt=jpeg?sec=1622858256&amp;t=0e0a00a8e20fa8980229672dbf52128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" y="1748409"/>
            <a:ext cx="3998849" cy="18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g0.baidu.com/it/u=1736314053,2587368658&amp;fm=26&amp;fmt=auto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30" y="1736217"/>
            <a:ext cx="3340358" cy="188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2" y="3810000"/>
            <a:ext cx="3987347" cy="2990510"/>
          </a:xfrm>
          <a:prstGeom prst="rect">
            <a:avLst/>
          </a:prstGeom>
        </p:spPr>
      </p:pic>
      <p:pic>
        <p:nvPicPr>
          <p:cNvPr id="9218" name="Picture 2" descr="Interface concept for Tesla in-car dashboard — a UX case study | by Louis  Moody | UX Collectiv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780" y="3962400"/>
            <a:ext cx="331370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墨迹 4"/>
              <p14:cNvContentPartPr/>
              <p14:nvPr/>
            </p14:nvContentPartPr>
            <p14:xfrm>
              <a:off x="-172440" y="155160"/>
              <a:ext cx="9104760" cy="646200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9280" y="144360"/>
                <a:ext cx="9120240" cy="64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9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5122" name="Picture 2" descr="ATM User Interface for Banking Self-Service System - Right 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1758698"/>
            <a:ext cx="4099560" cy="234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n ATM interface of Bank of America showing some of the offered services. | 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54708"/>
            <a:ext cx="3159929" cy="235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TM Design Agency | Kiosk Design Agency | I-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3051048" cy="220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墨迹 1"/>
              <p14:cNvContentPartPr/>
              <p14:nvPr/>
            </p14:nvContentPartPr>
            <p14:xfrm>
              <a:off x="-298440" y="455400"/>
              <a:ext cx="8163000" cy="58291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07080" y="444960"/>
                <a:ext cx="8182800" cy="585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24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1026" name="Picture 2" descr="Good UI design vs. bad UI design: A screenshot of a consistent UI next to an inconsistent U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75" b="11111"/>
          <a:stretch/>
        </p:blipFill>
        <p:spPr bwMode="auto">
          <a:xfrm>
            <a:off x="2133600" y="1716657"/>
            <a:ext cx="4953000" cy="49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196360" y="1625760"/>
              <a:ext cx="4600080" cy="46065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840" y="1612800"/>
                <a:ext cx="4623840" cy="46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0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2050" name="Picture 2" descr="Good UI design vs. bad UI design: A &quot;login&quot; button with a heavy drop shadow next to a &quot;login&quot; button with a subtle drop shadow effec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23" b="26984"/>
          <a:stretch/>
        </p:blipFill>
        <p:spPr bwMode="auto">
          <a:xfrm>
            <a:off x="1143000" y="2743200"/>
            <a:ext cx="6791736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68280" y="2026440"/>
              <a:ext cx="7219440" cy="20188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400" y="2016000"/>
                <a:ext cx="7241760" cy="20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3074" name="Picture 2" descr="A comparison between good and bad UI design: A screenshot of an interface showing no distinction between CTA buttons next to a screenshot where the most important CTA button is highlighte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92" b="14571"/>
          <a:stretch/>
        </p:blipFill>
        <p:spPr bwMode="auto">
          <a:xfrm>
            <a:off x="1476374" y="1905000"/>
            <a:ext cx="62960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801240" y="1786680"/>
              <a:ext cx="5318280" cy="39312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9000" y="1775880"/>
                <a:ext cx="5339880" cy="395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50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4098" name="Picture 2" descr="Two screenshots of user interfaces, one showing a lack of text hierarchy, the other showing good use of text hierarch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23" b="10280"/>
          <a:stretch/>
        </p:blipFill>
        <p:spPr bwMode="auto">
          <a:xfrm>
            <a:off x="2251854" y="1638300"/>
            <a:ext cx="46863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404440" y="1589400"/>
              <a:ext cx="3663000" cy="35132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4360" y="1577520"/>
                <a:ext cx="3678480" cy="35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9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5122" name="Picture 2" descr="Two screenshots side by side, the first depicting three inconsistent icons, the second depicting three consistent ic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23" b="25165"/>
          <a:stretch/>
        </p:blipFill>
        <p:spPr bwMode="auto">
          <a:xfrm>
            <a:off x="2057400" y="1981200"/>
            <a:ext cx="5029200" cy="176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wo screenshots side by side of Lorem Ipsum text: the first is inconsistently aligned, the second is consistently align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8" b="27273"/>
          <a:stretch/>
        </p:blipFill>
        <p:spPr bwMode="auto">
          <a:xfrm>
            <a:off x="2057400" y="4221192"/>
            <a:ext cx="5029200" cy="173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/>
              <p14:cNvContentPartPr/>
              <p14:nvPr/>
            </p14:nvContentPartPr>
            <p14:xfrm>
              <a:off x="2117880" y="1853640"/>
              <a:ext cx="4892040" cy="3777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0320" y="1842480"/>
                <a:ext cx="4910040" cy="37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98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6148" name="Picture 4" descr="Two screenshots of user interfaces, the first showing a lack of colour contrast, the second demonstrating good use of colour contrast in UI desig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6" b="12002"/>
          <a:stretch/>
        </p:blipFill>
        <p:spPr bwMode="auto">
          <a:xfrm>
            <a:off x="2057400" y="1905000"/>
            <a:ext cx="52578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435040" y="1505160"/>
              <a:ext cx="3699720" cy="43549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4240" y="1494360"/>
                <a:ext cx="3721680" cy="43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3" y="1091485"/>
            <a:ext cx="8940800" cy="5029200"/>
          </a:xfrm>
          <a:prstGeom prst="rect">
            <a:avLst/>
          </a:prstGeom>
        </p:spPr>
      </p:pic>
      <p:sp>
        <p:nvSpPr>
          <p:cNvPr id="717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Rules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pic>
        <p:nvPicPr>
          <p:cNvPr id="717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87998"/>
            <a:ext cx="1698402" cy="169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676400"/>
            <a:ext cx="1628775" cy="1628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87998"/>
            <a:ext cx="1828800" cy="182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534867"/>
            <a:ext cx="1809750" cy="180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7170" name="Picture 2" descr="Two screenshots of user forms, the first one is a confusing example with a non-descriptive &quot;error&quot; message, the second is a good example with a descriptive error mess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462" b="15124"/>
          <a:stretch/>
        </p:blipFill>
        <p:spPr bwMode="auto">
          <a:xfrm>
            <a:off x="1476374" y="2209800"/>
            <a:ext cx="62198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724760" y="1939680"/>
              <a:ext cx="4826520" cy="374652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3960" y="1929240"/>
                <a:ext cx="4848480" cy="37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4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8194" name="Picture 2" descr="Two screenshots showing too-small touch targets in UI design vs appropriately sized touch targe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92" b="18575"/>
          <a:stretch/>
        </p:blipFill>
        <p:spPr bwMode="auto">
          <a:xfrm>
            <a:off x="1423987" y="2198298"/>
            <a:ext cx="62960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3057840" y="1476360"/>
              <a:ext cx="4483800" cy="17542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5600" y="1466640"/>
                <a:ext cx="4508640" cy="17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4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Consistent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pic>
        <p:nvPicPr>
          <p:cNvPr id="8194" name="Picture 2" descr="Two screenshots showing too-small touch targets in UI design vs appropriately sized touch targe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92" b="18575"/>
          <a:stretch/>
        </p:blipFill>
        <p:spPr bwMode="auto">
          <a:xfrm>
            <a:off x="1423987" y="2198298"/>
            <a:ext cx="62960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6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smtClean="0">
                <a:latin typeface="Cambria" panose="02040503050406030204" pitchFamily="18" charset="0"/>
              </a:rPr>
              <a:t>Flexible UI</a:t>
            </a:r>
            <a:endParaRPr lang="en-US" altLang="zh-CN" sz="320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812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Users like choices … but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not too many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MS simple and scientific calculators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Flexible UIs provide: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State jumping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Many alternative ways to achieve the same goal.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State termination and skipping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“If you know your party’s extension enter it at any time”.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Multiple ways to perform I/O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Excel allows many input formats (from keyboard or files) and many output formats (table, graphs, charts).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481" y="1868376"/>
            <a:ext cx="4029075" cy="3067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14" y="1868376"/>
            <a:ext cx="2209524" cy="3057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1239840" y="2057400"/>
              <a:ext cx="5388480" cy="319032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9400" y="2046600"/>
                <a:ext cx="5402520" cy="32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33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09600" y="1092558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Comfortable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7526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Sounds like a strange notion …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appropriate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Sound effects </a:t>
            </a:r>
            <a:r>
              <a:rPr lang="en-US" altLang="zh-CN" dirty="0" smtClean="0">
                <a:latin typeface="Cambria" panose="02040503050406030204" pitchFamily="18" charset="0"/>
              </a:rPr>
              <a:t>in a computer game? How about a business application?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the UI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handle</a:t>
            </a:r>
            <a:r>
              <a:rPr lang="en-US" altLang="zh-CN" dirty="0" smtClean="0">
                <a:latin typeface="Cambria" panose="020405030504060302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errors well</a:t>
            </a:r>
            <a:r>
              <a:rPr lang="en-US" altLang="zh-CN" dirty="0" smtClean="0">
                <a:latin typeface="Cambria" panose="02040503050406030204" pitchFamily="18" charset="0"/>
              </a:rPr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If there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 Undo/Redo</a:t>
            </a:r>
            <a:r>
              <a:rPr lang="en-US" altLang="zh-CN" dirty="0" smtClean="0">
                <a:latin typeface="Cambria" panose="02040503050406030204" pitchFamily="18" charset="0"/>
              </a:rPr>
              <a:t> feature critical operations may fail.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Is the feedback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fast enough </a:t>
            </a:r>
            <a:r>
              <a:rPr lang="en-US" altLang="zh-CN" dirty="0" smtClean="0">
                <a:latin typeface="Cambria" panose="02040503050406030204" pitchFamily="18" charset="0"/>
              </a:rPr>
              <a:t>or too fast?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waiting for cash to come out of the ATM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Does excessive use cause harm?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</a:t>
            </a:r>
            <a:r>
              <a:rPr lang="en-US" altLang="zh-CN" dirty="0" err="1" smtClean="0">
                <a:latin typeface="Cambria" panose="02040503050406030204" pitchFamily="18" charset="0"/>
              </a:rPr>
              <a:t>Emacs</a:t>
            </a:r>
            <a:r>
              <a:rPr lang="en-US" altLang="zh-CN" dirty="0" smtClean="0">
                <a:latin typeface="Cambria" panose="02040503050406030204" pitchFamily="18" charset="0"/>
              </a:rPr>
              <a:t> hand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920240" y="1607760"/>
              <a:ext cx="5866920" cy="39808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0880" y="1596600"/>
                <a:ext cx="5885280" cy="40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77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Correct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19050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Marketing differences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Are there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extra or missing functions</a:t>
            </a:r>
            <a:r>
              <a:rPr lang="en-US" altLang="zh-CN" dirty="0" smtClean="0">
                <a:latin typeface="Cambria" panose="02040503050406030204" pitchFamily="18" charset="0"/>
              </a:rPr>
              <a:t> from what the marketing material states?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Language and spelling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Error messages often have spelling mistakes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Bad media </a:t>
            </a:r>
            <a:r>
              <a:rPr lang="en-US" altLang="zh-CN" dirty="0" smtClean="0">
                <a:latin typeface="Cambria" panose="02040503050406030204" pitchFamily="18" charset="0"/>
              </a:rPr>
              <a:t>(icons, images, sounds, videos) that for with the software UI.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WYSIWYG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does the printed Adobe Acrobat file look like the one on the screen?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617120" y="2780640"/>
              <a:ext cx="5033520" cy="31744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8480" y="2771640"/>
                <a:ext cx="5047200" cy="319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46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smtClean="0">
                <a:latin typeface="Cambria" panose="02040503050406030204" pitchFamily="18" charset="0"/>
              </a:rPr>
              <a:t>Useful UI</a:t>
            </a:r>
            <a:endParaRPr lang="en-US" altLang="zh-CN" sz="320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054180"/>
            <a:ext cx="883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When testing a UI feature, ask if the feature you see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actually contributes to the software’s value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Many applets have useless features </a:t>
            </a:r>
          </a:p>
          <a:p>
            <a:pPr lvl="1"/>
            <a:r>
              <a:rPr lang="en-US" altLang="zh-CN" dirty="0" smtClean="0">
                <a:latin typeface="Cambria" panose="02040503050406030204" pitchFamily="18" charset="0"/>
              </a:rPr>
              <a:t>E.g., dancing elves</a:t>
            </a:r>
          </a:p>
          <a:p>
            <a:r>
              <a:rPr lang="en-US" altLang="zh-CN" dirty="0" smtClean="0">
                <a:latin typeface="Cambria" panose="02040503050406030204" pitchFamily="18" charset="0"/>
              </a:rPr>
              <a:t>Useless UI features waste time for the user, developer, and tester.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2325960" y="2980800"/>
              <a:ext cx="5890320" cy="3200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6240" y="2968200"/>
                <a:ext cx="5906880" cy="33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62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1752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mtClean="0">
                <a:latin typeface="Cambria" panose="02040503050406030204" pitchFamily="18" charset="0"/>
              </a:rPr>
              <a:t>Useful UI</a:t>
            </a:r>
            <a:endParaRPr lang="en-US" altLang="zh-CN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7563"/>
            <a:ext cx="5181600" cy="68172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3160080" y="380880"/>
              <a:ext cx="5335200" cy="35337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8560" y="371160"/>
                <a:ext cx="5353560" cy="35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149195" y="152400"/>
            <a:ext cx="224220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Useful UI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6198" y="3039840"/>
            <a:ext cx="4074392" cy="12759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33290" y="3004890"/>
            <a:ext cx="3953515" cy="1314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2988" y="3011493"/>
            <a:ext cx="4105917" cy="13010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7788" y="2945211"/>
            <a:ext cx="4029717" cy="13396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墨迹 1"/>
              <p14:cNvContentPartPr/>
              <p14:nvPr/>
            </p14:nvContentPartPr>
            <p14:xfrm>
              <a:off x="210960" y="927720"/>
              <a:ext cx="8721360" cy="4640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880" y="916200"/>
                <a:ext cx="8744760" cy="46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69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149195" y="152400"/>
            <a:ext cx="224220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Useful UI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pic>
        <p:nvPicPr>
          <p:cNvPr id="6146" name="Picture 2" descr="Thomson Introduces 'My Wall' Smart TV Interface to Take On Xiaomi's  PatchWall UI | TelecomTal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620000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-249480" y="738000"/>
              <a:ext cx="6380280" cy="566136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60280" y="725760"/>
                <a:ext cx="6404400" cy="56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76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/>
          </p:nvPr>
        </p:nvSpPr>
        <p:spPr>
          <a:xfrm>
            <a:off x="1447800" y="122267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Cambria" panose="02040503050406030204" pitchFamily="18" charset="0"/>
              </a:rPr>
              <a:t>Rules</a:t>
            </a:r>
            <a:endParaRPr lang="zh-CN" altLang="zh-CN" dirty="0" smtClean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07090791"/>
              </p:ext>
            </p:extLst>
          </p:nvPr>
        </p:nvGraphicFramePr>
        <p:xfrm>
          <a:off x="3200400" y="1447800"/>
          <a:ext cx="6019800" cy="416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457200" y="26670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>
                <a:solidFill>
                  <a:srgbClr val="FFC000"/>
                </a:solidFill>
                <a:latin typeface="Cambria" panose="02040503050406030204" pitchFamily="18" charset="0"/>
              </a:rPr>
              <a:t>Project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 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		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zh-CN" altLang="en-US" dirty="0">
                <a:solidFill>
                  <a:srgbClr val="FF0000"/>
                </a:solidFill>
                <a:latin typeface="Cambria" panose="02040503050406030204" pitchFamily="18" charset="0"/>
              </a:rPr>
              <a:t>%</a:t>
            </a:r>
          </a:p>
          <a:p>
            <a:pPr algn="just"/>
            <a:r>
              <a:rPr lang="zh-CN" altLang="en-US" dirty="0" smtClean="0">
                <a:solidFill>
                  <a:srgbClr val="00B0F0"/>
                </a:solidFill>
                <a:latin typeface="Cambria" panose="02040503050406030204" pitchFamily="18" charset="0"/>
              </a:rPr>
              <a:t>Assignments</a:t>
            </a:r>
            <a:r>
              <a:rPr lang="zh-CN" altLang="en-US" dirty="0" smtClean="0">
                <a:solidFill>
                  <a:srgbClr val="132584"/>
                </a:solidFill>
                <a:latin typeface="Cambria" panose="02040503050406030204" pitchFamily="18" charset="0"/>
              </a:rPr>
              <a:t>      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0%</a:t>
            </a:r>
            <a:endParaRPr lang="en-US" altLang="zh-CN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zh-CN" dirty="0" smtClean="0">
                <a:solidFill>
                  <a:srgbClr val="00B050"/>
                </a:solidFill>
                <a:latin typeface="Cambria" panose="02040503050406030204" pitchFamily="18" charset="0"/>
              </a:rPr>
              <a:t>Final Exam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		40%</a:t>
            </a:r>
            <a:endParaRPr lang="zh-CN" altLang="en-US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149195" y="152400"/>
            <a:ext cx="224220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600" dirty="0" smtClean="0">
                <a:latin typeface="Cambria" panose="02040503050406030204" pitchFamily="18" charset="0"/>
              </a:rPr>
              <a:t>Useful UI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3383539" cy="42720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0"/>
            <a:ext cx="3309005" cy="43244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3761280" y="1001880"/>
              <a:ext cx="2255400" cy="10026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9400" y="991080"/>
                <a:ext cx="2279880" cy="10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46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0" y="1066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Accessibility Testing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testing for the disabled</a:t>
            </a:r>
            <a:r>
              <a:rPr lang="en-US" altLang="zh-CN" dirty="0" smtClean="0">
                <a:latin typeface="Cambria" panose="02040503050406030204" pitchFamily="18" charset="0"/>
              </a:rPr>
              <a:t>)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1336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Nearly 20% of American have some form of disability according to the 1997 US Census.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following impairments make using computers especially difficult: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Visual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color blindness, tunnel vision, cataracts.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Hearing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partial or complete deafness.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Motion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injury can make using a keyboard or mouse difficult or impossible.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Cognitive and language</a:t>
            </a:r>
          </a:p>
          <a:p>
            <a:pPr lvl="2">
              <a:lnSpc>
                <a:spcPct val="90000"/>
              </a:lnSpc>
            </a:pPr>
            <a:r>
              <a:rPr lang="en-US" altLang="zh-CN" sz="1800" dirty="0" smtClean="0">
                <a:latin typeface="Cambria" panose="02040503050406030204" pitchFamily="18" charset="0"/>
              </a:rPr>
              <a:t>E.g., dyslexia or memory problems and using complex UIs</a:t>
            </a:r>
            <a:endParaRPr lang="en-US" altLang="zh-CN" sz="18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/>
              <p14:cNvContentPartPr/>
              <p14:nvPr/>
            </p14:nvContentPartPr>
            <p14:xfrm>
              <a:off x="1758600" y="1584720"/>
              <a:ext cx="5314680" cy="46584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9960" y="1571040"/>
                <a:ext cx="5335560" cy="46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5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Legal requirements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0574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In the US, three laws apply to developing software with a UI that can be used by the disabled: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The Americans with Disability Act (ADA) has been applied to commercial Internet websites.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Section 508 of the Rehabilitation Act is similar to the ADA and applies to any organization that receives federal funding.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Section 255 of the Telecommunications Act requires all hardware and software that transfers information over the Internet/network/phone line be accessible to people with disabilities.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48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mtClean="0">
                <a:latin typeface="Cambria" panose="02040503050406030204" pitchFamily="18" charset="0"/>
              </a:rPr>
              <a:t>Accessibility features in software</a:t>
            </a:r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the software being tested does not run on a platform that has specified accessibility features?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Accessibility features will have to be specified, programmed, and tested.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your platform has built in accessibility features your software?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Software only needs to adhere to the platform’s standard for communicating with peripheral devices.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Remember to create test cases specifically to test for accessibility.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Add them to your configuration testing equivalence partitions.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3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382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Microsoft Windows accessibility features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9050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Cambria" panose="02040503050406030204" pitchFamily="18" charset="0"/>
              </a:rPr>
              <a:t>Sticky-keys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Allow Shift, Ctrl, Alt keys to stay in effect until the next key is pressed.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Filter-keys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prevents brief repeated keystrokes from being recognized.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Toggle-keys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plays tomes when Caps Lock, Scroll Lock, or </a:t>
            </a:r>
            <a:r>
              <a:rPr lang="en-US" altLang="zh-CN" sz="2400" dirty="0" err="1" smtClean="0">
                <a:latin typeface="Cambria" panose="02040503050406030204" pitchFamily="18" charset="0"/>
              </a:rPr>
              <a:t>Num</a:t>
            </a:r>
            <a:r>
              <a:rPr lang="en-US" altLang="zh-CN" sz="2400" dirty="0" smtClean="0">
                <a:latin typeface="Cambria" panose="02040503050406030204" pitchFamily="18" charset="0"/>
              </a:rPr>
              <a:t> Lock keyboard modes are enabled.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Sound-sentry</a:t>
            </a:r>
            <a:r>
              <a:rPr lang="en-US" altLang="zh-CN" sz="2400" dirty="0" smtClean="0">
                <a:latin typeface="Cambria" panose="02040503050406030204" pitchFamily="18" charset="0"/>
              </a:rPr>
              <a:t>: creates a visual warning whenever the system generates a sound.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Show-sounds</a:t>
            </a:r>
            <a:r>
              <a:rPr lang="en-US" altLang="zh-CN" sz="2400" dirty="0" smtClean="0">
                <a:latin typeface="Cambria" panose="02040503050406030204" pitchFamily="18" charset="0"/>
              </a:rPr>
              <a:t>: instructs program to display captions for any sounds or speech they make.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5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mtClean="0">
                <a:latin typeface="Cambria" panose="02040503050406030204" pitchFamily="18" charset="0"/>
              </a:rPr>
              <a:t>Microsoft Windows accessibility features (cont’d)</a:t>
            </a:r>
            <a:endParaRPr lang="en-US" altLang="zh-CN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146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Cambria" panose="02040503050406030204" pitchFamily="18" charset="0"/>
              </a:rPr>
              <a:t>High contrast</a:t>
            </a:r>
            <a:r>
              <a:rPr lang="en-US" altLang="zh-CN" sz="2400" dirty="0" smtClean="0">
                <a:latin typeface="Cambria" panose="02040503050406030204" pitchFamily="18" charset="0"/>
              </a:rPr>
              <a:t>: sets up the screen with colors and fonts designed to be read by the visually impaired. 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Mouse-keys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allows the use of keyboard keys instead of he mouse to navigate.</a:t>
            </a:r>
          </a:p>
          <a:p>
            <a:r>
              <a:rPr lang="en-US" altLang="zh-CN" sz="2400" b="1" dirty="0" smtClean="0">
                <a:latin typeface="Cambria" panose="02040503050406030204" pitchFamily="18" charset="0"/>
              </a:rPr>
              <a:t>Serial-keys</a:t>
            </a:r>
            <a:r>
              <a:rPr lang="en-US" altLang="zh-CN" sz="2400" dirty="0" smtClean="0">
                <a:latin typeface="Cambria" panose="02040503050406030204" pitchFamily="18" charset="0"/>
              </a:rPr>
              <a:t>: sets up a communication port to read in key strokes from an external (non-keyboard) device.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" y="9906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Microsoft’s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accessibility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website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4" name="Picture 5" descr="Accessibility at Microsoft, 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152400"/>
            <a:ext cx="50038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uides by Impairment_ 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438400"/>
            <a:ext cx="33559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53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2192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Apple’s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accessibility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website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4" name="Picture 3" descr="Apple - Accessi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152400"/>
            <a:ext cx="5064125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3" y="2895600"/>
            <a:ext cx="4709293" cy="26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0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822" y="1905000"/>
            <a:ext cx="81579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basic concepts and theories of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2-3:        Principles of Testing</a:t>
            </a:r>
            <a:endParaRPr lang="en-US" altLang="zh-CN" dirty="0">
              <a:solidFill>
                <a:srgbClr val="132584"/>
              </a:solidFill>
              <a:latin typeface="Cambria" panose="02040503050406030204" pitchFamily="18" charset="0"/>
            </a:endParaRP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4-5:        Test Cases &amp; Black Box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6-9:        White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Box Testing</a:t>
            </a:r>
          </a:p>
          <a:p>
            <a:r>
              <a:rPr lang="en-US" altLang="zh-CN" dirty="0" smtClean="0">
                <a:solidFill>
                  <a:srgbClr val="133984"/>
                </a:solidFill>
                <a:latin typeface="Cambria" panose="02040503050406030204" pitchFamily="18" charset="0"/>
              </a:rPr>
              <a:t>Week 10-11:	Integration Testing 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12</a:t>
            </a:r>
            <a:r>
              <a:rPr lang="zh-CN" alt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	Usability Testing and System Testing </a:t>
            </a:r>
            <a:endParaRPr lang="en-US" altLang="zh-CN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endParaRPr lang="en-US" altLang="zh-CN" dirty="0" smtClean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5800" y="1229380"/>
            <a:ext cx="2933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16 Weeks Plan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2431800" y="4109760"/>
              <a:ext cx="2963520" cy="38808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3880" y="4102560"/>
                <a:ext cx="2978640" cy="4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9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How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6200" y="2286000"/>
            <a:ext cx="8991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Ron Patton</a:t>
            </a:r>
            <a:r>
              <a:rPr lang="zh-CN" altLang="en-US" sz="2400" dirty="0" smtClean="0">
                <a:latin typeface="Cambria" panose="02040503050406030204" pitchFamily="18" charset="0"/>
              </a:rPr>
              <a:t>,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Software Testing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 (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2</a:t>
            </a:r>
            <a:r>
              <a:rPr lang="zh-CN" altLang="en-US" sz="2400" b="1" dirty="0" smtClean="0">
                <a:latin typeface="Cambria" panose="02040503050406030204" pitchFamily="18" charset="0"/>
              </a:rPr>
              <a:t>th Edition)</a:t>
            </a:r>
          </a:p>
          <a:p>
            <a:pPr marL="457200" indent="-457200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err="1" smtClean="0">
                <a:latin typeface="Cambria" panose="02040503050406030204" pitchFamily="18" charset="0"/>
              </a:rPr>
              <a:t>Glenford</a:t>
            </a:r>
            <a:r>
              <a:rPr lang="en-US" altLang="zh-CN" sz="2400" dirty="0" smtClean="0"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J. </a:t>
            </a:r>
            <a:r>
              <a:rPr lang="en-US" altLang="zh-CN" sz="2400" dirty="0" smtClean="0">
                <a:latin typeface="Cambria" panose="02040503050406030204" pitchFamily="18" charset="0"/>
              </a:rPr>
              <a:t>Myers, 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</a:t>
            </a:r>
            <a:r>
              <a:rPr lang="en-US" altLang="zh-CN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Art of Software Testing </a:t>
            </a:r>
            <a:r>
              <a:rPr lang="en-US" altLang="zh-CN" sz="2400" b="1" dirty="0">
                <a:latin typeface="Cambria" panose="02040503050406030204" pitchFamily="18" charset="0"/>
              </a:rPr>
              <a:t>(3rd Edition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)</a:t>
            </a:r>
            <a:endParaRPr lang="zh-CN" altLang="en-US" sz="2400" b="1" dirty="0">
              <a:latin typeface="Cambria" panose="02040503050406030204" pitchFamily="18" charset="0"/>
            </a:endParaRPr>
          </a:p>
          <a:p>
            <a:pPr marL="457200" indent="-457200" algn="just">
              <a:lnSpc>
                <a:spcPct val="80000"/>
              </a:lnSpc>
              <a:buSzPct val="80000"/>
              <a:buFont typeface="+mj-lt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Gerald M. Weinberg,  </a:t>
            </a:r>
            <a:r>
              <a:rPr lang="en-US" altLang="zh-CN" sz="2400" b="1" dirty="0" smtClean="0">
                <a:latin typeface="Cambria" panose="02040503050406030204" pitchFamily="18" charset="0"/>
              </a:rPr>
              <a:t>Perfect Software</a:t>
            </a:r>
            <a:endParaRPr lang="zh-CN" altLang="en-US" sz="2400" b="1" dirty="0" smtClean="0">
              <a:latin typeface="Cambria" panose="020405030504060302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95700" y="1534180"/>
            <a:ext cx="2552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132584"/>
                </a:solidFill>
                <a:latin typeface="Cambria" panose="02040503050406030204" pitchFamily="18" charset="0"/>
              </a:rPr>
              <a:t>References</a:t>
            </a:r>
            <a:endParaRPr lang="zh-CN" altLang="en-US" sz="2800" b="1" dirty="0">
              <a:solidFill>
                <a:srgbClr val="13258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6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Review</a:t>
            </a:r>
            <a:endParaRPr lang="zh-CN" altLang="zh-CN" sz="3200" dirty="0" smtClean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584640" y="1174680"/>
              <a:ext cx="4512960" cy="150480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480" y="1165680"/>
                <a:ext cx="4533120" cy="15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4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19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3200" dirty="0" smtClean="0">
                <a:latin typeface="Cambria" panose="02040503050406030204" pitchFamily="18" charset="0"/>
              </a:rPr>
              <a:t>Important traits of a good UI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33400" y="2209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Follows standards and guidelines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Intuitive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Consistent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Flexible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Comfortable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Correct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Useful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010369"/>
            <a:ext cx="2619375" cy="24784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859680" y="2701440"/>
              <a:ext cx="2143800" cy="264528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040" y="2692080"/>
                <a:ext cx="2156760" cy="26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06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418360"/>
            <a:ext cx="4381880" cy="26291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28800"/>
            <a:ext cx="2494562" cy="4423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2769480" y="2847240"/>
              <a:ext cx="5268960" cy="14752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4800" y="2837520"/>
                <a:ext cx="5283000" cy="149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20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438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3600" dirty="0" smtClean="0">
                <a:latin typeface="Cambria" panose="02040503050406030204" pitchFamily="18" charset="0"/>
              </a:rPr>
              <a:t>System Testing</a:t>
            </a:r>
            <a:endParaRPr lang="zh-CN" altLang="zh-CN" sz="2400" dirty="0" smtClean="0">
              <a:latin typeface="Cambria" panose="02040503050406030204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685800" y="838200"/>
            <a:ext cx="777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Intuitive </a:t>
            </a:r>
            <a:r>
              <a:rPr lang="en-US" altLang="zh-CN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UI </a:t>
            </a:r>
            <a:r>
              <a:rPr lang="zh-CN" altLang="en-US" sz="2800" b="1" dirty="0" smtClean="0">
                <a:solidFill>
                  <a:srgbClr val="133984"/>
                </a:solidFill>
                <a:latin typeface="Cambria" panose="02040503050406030204" pitchFamily="18" charset="0"/>
                <a:ea typeface="+mj-ea"/>
                <a:cs typeface="+mj-cs"/>
              </a:rPr>
              <a:t>？</a:t>
            </a:r>
            <a:endParaRPr lang="en-US" altLang="zh-CN" sz="2800" b="1" dirty="0">
              <a:solidFill>
                <a:srgbClr val="133984"/>
              </a:solidFill>
              <a:latin typeface="Cambria" panose="02040503050406030204" pitchFamily="18" charset="0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87" y="1736784"/>
            <a:ext cx="3078223" cy="4591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447480" y="2504880"/>
              <a:ext cx="3965400" cy="20196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280" y="2496600"/>
                <a:ext cx="3981240" cy="20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2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16688</TotalTime>
  <Words>985</Words>
  <Application>Microsoft Office PowerPoint</Application>
  <PresentationFormat>全屏显示(4:3)</PresentationFormat>
  <Paragraphs>197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黑体</vt:lpstr>
      <vt:lpstr>华文新魏</vt:lpstr>
      <vt:lpstr>宋体</vt:lpstr>
      <vt:lpstr>Arial</vt:lpstr>
      <vt:lpstr>Cambria</vt:lpstr>
      <vt:lpstr>1_自定义设计方案</vt:lpstr>
      <vt:lpstr>Software Quality Assurance and Testing Technology</vt:lpstr>
      <vt:lpstr>Rules</vt:lpstr>
      <vt:lpstr>Rules</vt:lpstr>
      <vt:lpstr>How</vt:lpstr>
      <vt:lpstr>How</vt:lpstr>
      <vt:lpstr>Review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PowerPoint 演示文稿</vt:lpstr>
      <vt:lpstr>PowerPoint 演示文稿</vt:lpstr>
      <vt:lpstr>PowerPoint 演示文稿</vt:lpstr>
      <vt:lpstr>PowerPoint 演示文稿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System Testing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Bjtuchexp</cp:lastModifiedBy>
  <cp:revision>2707</cp:revision>
  <cp:lastPrinted>1601-01-01T00:00:00Z</cp:lastPrinted>
  <dcterms:created xsi:type="dcterms:W3CDTF">1601-01-01T00:00:00Z</dcterms:created>
  <dcterms:modified xsi:type="dcterms:W3CDTF">2022-05-24T08:14:27Z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